
<file path=[Content_Types].xml><?xml version="1.0" encoding="utf-8"?>
<Types xmlns="http://schemas.openxmlformats.org/package/2006/content-types">
  <Default Extension="png" ContentType="image/png"/>
  <Default Extension="jpeg" ContentType="image/jpeg"/>
  <Default Extension="xml" ContentType="application/xml"/>
  <Default Extension="rels" ContentType="application/vnd.openxmlformats-package.relationships+xml"/>
  <Override PartName="/ppt/tags/tag322.xml" ContentType="application/vnd.openxmlformats-officedocument.presentationml.tags+xml"/>
  <Override PartName="/ppt/tags/tag324.xml" ContentType="application/vnd.openxmlformats-officedocument.presentationml.tags+xml"/>
  <Override PartName="/ppt/tags/tag270.xml" ContentType="application/vnd.openxmlformats-officedocument.presentationml.tags+xml"/>
  <Override PartName="/ppt/media/image17.jpeg" ContentType="image/jpeg"/>
  <Override PartName="/ppt/tags/tag272.xml" ContentType="application/vnd.openxmlformats-officedocument.presentationml.tags+xml"/>
  <Override PartName="/ppt/tags/tag268.xml" ContentType="application/vnd.openxmlformats-officedocument.presentationml.tags+xml"/>
  <Override PartName="/ppt/tags/tag273.xml" ContentType="application/vnd.openxmlformats-officedocument.presentationml.tags+xml"/>
  <Override PartName="/ppt/tags/tag280.xml" ContentType="application/vnd.openxmlformats-officedocument.presentationml.tags+xml"/>
  <Override PartName="/ppt/tags/tag275.xml" ContentType="application/vnd.openxmlformats-officedocument.presentationml.tags+xml"/>
  <Override PartName="/ppt/tags/tag278.xml" ContentType="application/vnd.openxmlformats-officedocument.presentationml.tags+xml"/>
  <Override PartName="/ppt/slides/slide6.xml" ContentType="application/vnd.openxmlformats-officedocument.presentationml.slide+xml"/>
  <Override PartName="/ppt/theme/theme3.xml" ContentType="application/vnd.openxmlformats-officedocument.theme+xml"/>
  <Override PartName="/ppt/notesSlides/notesSlide8.xml" ContentType="application/vnd.openxmlformats-officedocument.presentationml.notesSlide+xml"/>
  <Override PartName="/ppt/tags/tag284.xml" ContentType="application/vnd.openxmlformats-officedocument.presentationml.tags+xml"/>
  <Override PartName="/ppt/tags/tag283.xml" ContentType="application/vnd.openxmlformats-officedocument.presentationml.tags+xml"/>
  <Override PartName="/ppt/tags/tag248.xml" ContentType="application/vnd.openxmlformats-officedocument.presentationml.tags+xml"/>
  <Override PartName="/ppt/tags/tag250.xml" ContentType="application/vnd.openxmlformats-officedocument.presentationml.tags+xml"/>
  <Override PartName="/ppt/media/image11.jpeg" ContentType="image/jpeg"/>
  <Override PartName="/ppt/media/image13.jpeg" ContentType="image/jpeg"/>
  <Override PartName="/ppt/tags/tag252.xml" ContentType="application/vnd.openxmlformats-officedocument.presentationml.tags+xml"/>
  <Override PartName="/ppt/tags/tag11.xml" ContentType="application/vnd.openxmlformats-officedocument.presentationml.tags+xml"/>
  <Override PartName="/ppt/tags/tag185.xml" ContentType="application/vnd.openxmlformats-officedocument.presentationml.tags+xml"/>
  <Override PartName="/ppt/tags/tag251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86.xml" ContentType="application/vnd.openxmlformats-officedocument.presentationml.tags+xml"/>
  <Override PartName="/ppt/tags/tag274.xml" ContentType="application/vnd.openxmlformats-officedocument.presentationml.tags+xml"/>
  <Override PartName="/ppt/tags/tag166.xml" ContentType="application/vnd.openxmlformats-officedocument.presentationml.tags+xml"/>
  <Override PartName="/ppt/tags/tag244.xml" ContentType="application/vnd.openxmlformats-officedocument.presentationml.tags+xml"/>
  <Override PartName="/ppt/tags/tag218.xml" ContentType="application/vnd.openxmlformats-officedocument.presentationml.tags+xml"/>
  <Override PartName="/ppt/tags/tag62.xml" ContentType="application/vnd.openxmlformats-officedocument.presentationml.tags+xml"/>
  <Override PartName="/ppt/tags/tag138.xml" ContentType="application/vnd.openxmlformats-officedocument.presentationml.tags+xml"/>
  <Override PartName="/ppt/tags/tag220.xml" ContentType="application/vnd.openxmlformats-officedocument.presentationml.tags+xml"/>
  <Override PartName="/ppt/tags/tag111.xml" ContentType="application/vnd.openxmlformats-officedocument.presentationml.tags+xml"/>
  <Override PartName="/ppt/slides/slide4.xml" ContentType="application/vnd.openxmlformats-officedocument.presentationml.slide+xml"/>
  <Override PartName="/ppt/tags/tag177.xml" ContentType="application/vnd.openxmlformats-officedocument.presentationml.tags+xml"/>
  <Override PartName="/ppt/tags/tag224.xml" ContentType="application/vnd.openxmlformats-officedocument.presentationml.tags+xml"/>
  <Override PartName="/ppt/tags/tag151.xml" ContentType="application/vnd.openxmlformats-officedocument.presentationml.tags+xml"/>
  <Override PartName="/ppt/tags/tag221.xml" ContentType="application/vnd.openxmlformats-officedocument.presentationml.tags+xml"/>
  <Override PartName="/ppt/tags/tag205.xml" ContentType="application/vnd.openxmlformats-officedocument.presentationml.tags+xml"/>
  <Override PartName="/ppt/tags/tag276.xml" ContentType="application/vnd.openxmlformats-officedocument.presentationml.tags+xml"/>
  <Override PartName="/ppt/tags/tag117.xml" ContentType="application/vnd.openxmlformats-officedocument.presentationml.tags+xml"/>
  <Override PartName="/ppt/tags/tag206.xml" ContentType="application/vnd.openxmlformats-officedocument.presentationml.tags+xml"/>
  <Override PartName="/ppt/notesSlides/notesSlide1.xml" ContentType="application/vnd.openxmlformats-officedocument.presentationml.notesSlide+xml"/>
  <Override PartName="/ppt/media/image3.jpeg" ContentType="image/jpeg"/>
  <Override PartName="/ppt/tags/tag97.xml" ContentType="application/vnd.openxmlformats-officedocument.presentationml.tags+xml"/>
  <Override PartName="/ppt/tags/tag207.xml" ContentType="application/vnd.openxmlformats-officedocument.presentationml.tags+xml"/>
  <Override PartName="/ppt/tags/tag313.xml" ContentType="application/vnd.openxmlformats-officedocument.presentationml.tags+xml"/>
  <Override PartName="/ppt/tags/tag320.xml" ContentType="application/vnd.openxmlformats-officedocument.presentationml.tags+xml"/>
  <Override PartName="/ppt/tags/tag214.xml" ContentType="application/vnd.openxmlformats-officedocument.presentationml.tags+xml"/>
  <Override PartName="/ppt/notesSlides/notesSlide4.xml" ContentType="application/vnd.openxmlformats-officedocument.presentationml.notesSlide+xml"/>
  <Override PartName="/ppt/tags/tag144.xml" ContentType="application/vnd.openxmlformats-officedocument.presentationml.tags+xml"/>
  <Override PartName="/ppt/tags/tag226.xml" ContentType="application/vnd.openxmlformats-officedocument.presentationml.tags+xml"/>
  <Override PartName="/ppt/tags/tag239.xml" ContentType="application/vnd.openxmlformats-officedocument.presentationml.tags+xml"/>
  <Override PartName="/ppt/tags/tag247.xml" ContentType="application/vnd.openxmlformats-officedocument.presentationml.tags+xml"/>
  <Override PartName="/ppt/tags/tag80.xml" ContentType="application/vnd.openxmlformats-officedocument.presentationml.tags+xml"/>
  <Override PartName="/ppt/tags/tag227.xml" ContentType="application/vnd.openxmlformats-officedocument.presentationml.tags+xml"/>
  <Override PartName="/ppt/tags/tag232.xml" ContentType="application/vnd.openxmlformats-officedocument.presentationml.tags+xml"/>
  <Override PartName="/ppt/slides/slide8.xml" ContentType="application/vnd.openxmlformats-officedocument.presentationml.slide+xml"/>
  <Override PartName="/ppt/tags/tag234.xml" ContentType="application/vnd.openxmlformats-officedocument.presentationml.tags+xml"/>
  <Override PartName="/ppt/slideLayouts/slideLayout1.xml" ContentType="application/vnd.openxmlformats-officedocument.presentationml.slideLayout+xml"/>
  <Override PartName="/ppt/tags/tag236.xml" ContentType="application/vnd.openxmlformats-officedocument.presentationml.tags+xml"/>
  <Override PartName="/ppt/tags/tag225.xml" ContentType="application/vnd.openxmlformats-officedocument.presentationml.tags+xml"/>
  <Override PartName="/ppt/tags/tag199.xml" ContentType="application/vnd.openxmlformats-officedocument.presentationml.tags+xml"/>
  <Override PartName="/ppt/tags/tag119.xml" ContentType="application/vnd.openxmlformats-officedocument.presentationml.tags+xml"/>
  <Override PartName="/ppt/tags/tag235.xml" ContentType="application/vnd.openxmlformats-officedocument.presentationml.tags+xml"/>
  <Override PartName="/ppt/notesSlides/notesSlide5.xml" ContentType="application/vnd.openxmlformats-officedocument.presentationml.notesSlide+xml"/>
  <Override PartName="/ppt/tags/tag228.xml" ContentType="application/vnd.openxmlformats-officedocument.presentationml.tags+xml"/>
  <Override PartName="/ppt/tags/tag279.xml" ContentType="application/vnd.openxmlformats-officedocument.presentationml.tags+xml"/>
  <Override PartName="/ppt/tags/tag55.xml" ContentType="application/vnd.openxmlformats-officedocument.presentationml.tags+xml"/>
  <Override PartName="/ppt/tags/tag53.xml" ContentType="application/vnd.openxmlformats-officedocument.presentationml.tags+xml"/>
  <Override PartName="/ppt/tags/tag56.xml" ContentType="application/vnd.openxmlformats-officedocument.presentationml.tags+xml"/>
  <Override PartName="/ppt/tags/tag122.xml" ContentType="application/vnd.openxmlformats-officedocument.presentationml.tags+xml"/>
  <Override PartName="/ppt/tags/tag121.xml" ContentType="application/vnd.openxmlformats-officedocument.presentationml.tags+xml"/>
  <Override PartName="/ppt/tags/tag296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08.xml" ContentType="application/vnd.openxmlformats-officedocument.presentationml.tags+xml"/>
  <Override PartName="/ppt/tags/tag179.xml" ContentType="application/vnd.openxmlformats-officedocument.presentationml.tags+xml"/>
  <Override PartName="/ppt/tags/tag25.xml" ContentType="application/vnd.openxmlformats-officedocument.presentationml.tags+xml"/>
  <Override PartName="/ppt/tags/tag178.xml" ContentType="application/vnd.openxmlformats-officedocument.presentationml.tags+xml"/>
  <Override PartName="/ppt/tags/tag186.xml" ContentType="application/vnd.openxmlformats-officedocument.presentationml.tags+xml"/>
  <Override PartName="/ppt/tags/tag242.xml" ContentType="application/vnd.openxmlformats-officedocument.presentationml.tags+xml"/>
  <Override PartName="/ppt/tags/tag75.xml" ContentType="application/vnd.openxmlformats-officedocument.presentationml.tags+xml"/>
  <Override PartName="/ppt/notesSlides/notesSlide2.xml" ContentType="application/vnd.openxmlformats-officedocument.presentationml.notesSlide+xml"/>
  <Override PartName="/ppt/tags/tag285.xml" ContentType="application/vnd.openxmlformats-officedocument.presentationml.tags+xml"/>
  <Override PartName="/ppt/tags/tag315.xml" ContentType="application/vnd.openxmlformats-officedocument.presentationml.tags+xml"/>
  <Override PartName="/ppt/tags/tag243.xml" ContentType="application/vnd.openxmlformats-officedocument.presentationml.tags+xml"/>
  <Override PartName="/ppt/tags/tag293.xml" ContentType="application/vnd.openxmlformats-officedocument.presentationml.tags+xml"/>
  <Override PartName="/ppt/tags/tag288.xml" ContentType="application/vnd.openxmlformats-officedocument.presentationml.tags+xml"/>
  <Override PartName="/ppt/tags/tag291.xml" ContentType="application/vnd.openxmlformats-officedocument.presentationml.tags+xml"/>
  <Override PartName="/ppt/tags/tag287.xml" ContentType="application/vnd.openxmlformats-officedocument.presentationml.tags+xml"/>
  <Override PartName="/ppt/slides/slide10.xml" ContentType="application/vnd.openxmlformats-officedocument.presentationml.slide+xml"/>
  <Override PartName="/ppt/tags/tag282.xml" ContentType="application/vnd.openxmlformats-officedocument.presentationml.tags+xml"/>
  <Override PartName="/ppt/tags/tag290.xml" ContentType="application/vnd.openxmlformats-officedocument.presentationml.tags+xml"/>
  <Override PartName="/ppt/tags/tag155.xml" ContentType="application/vnd.openxmlformats-officedocument.presentationml.tags+xml"/>
  <Override PartName="/ppt/tags/tag44.xml" ContentType="application/vnd.openxmlformats-officedocument.presentationml.tags+xml"/>
  <Override PartName="/ppt/tags/tag152.xml" ContentType="application/vnd.openxmlformats-officedocument.presentationml.tags+xml"/>
  <Override PartName="/ppt/tags/tag158.xml" ContentType="application/vnd.openxmlformats-officedocument.presentationml.tags+xml"/>
  <Override PartName="/ppt/tags/tag149.xml" ContentType="application/vnd.openxmlformats-officedocument.presentationml.tags+xml"/>
  <Override PartName="/ppt/tags/tag187.xml" ContentType="application/vnd.openxmlformats-officedocument.presentationml.tags+xml"/>
  <Override PartName="/ppt/media/image18.jpeg" ContentType="image/jpeg"/>
  <Override PartName="/ppt/tags/tag157.xml" ContentType="application/vnd.openxmlformats-officedocument.presentationml.tags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ppt/tags/tag5.xml" ContentType="application/vnd.openxmlformats-officedocument.presentationml.tags+xml"/>
  <Override PartName="/ppt/tags/tag181.xml" ContentType="application/vnd.openxmlformats-officedocument.presentationml.tags+xml"/>
  <Override PartName="/ppt/tags/tag131.xml" ContentType="application/vnd.openxmlformats-officedocument.presentationml.tags+xml"/>
  <Override PartName="/ppt/tags/tag70.xml" ContentType="application/vnd.openxmlformats-officedocument.presentationml.tags+xml"/>
  <Override PartName="/ppt/tags/tag134.xml" ContentType="application/vnd.openxmlformats-officedocument.presentationml.tags+xml"/>
  <Override PartName="/ppt/tags/tag191.xml" ContentType="application/vnd.openxmlformats-officedocument.presentationml.tags+xml"/>
  <Override PartName="/ppt/tags/tag127.xml" ContentType="application/vnd.openxmlformats-officedocument.presentationml.tags+xml"/>
  <Override PartName="/ppt/tags/tag130.xml" ContentType="application/vnd.openxmlformats-officedocument.presentationml.tags+xml"/>
  <Override PartName="/ppt/tags/tag253.xml" ContentType="application/vnd.openxmlformats-officedocument.presentationml.tags+xml"/>
  <Override PartName="/ppt/tags/tag128.xml" ContentType="application/vnd.openxmlformats-officedocument.presentationml.tags+xml"/>
  <Override PartName="/ppt/tags/tag13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33.xml" ContentType="application/vnd.openxmlformats-officedocument.presentationml.tags+xml"/>
  <Override PartName="/ppt/tags/tag79.xml" ContentType="application/vnd.openxmlformats-officedocument.presentationml.tags+xml"/>
  <Override PartName="/ppt/slides/slide5.xml" ContentType="application/vnd.openxmlformats-officedocument.presentationml.slide+xml"/>
  <Override PartName="/ppt/tags/tag82.xml" ContentType="application/vnd.openxmlformats-officedocument.presentationml.tags+xml"/>
  <Override PartName="/ppt/tags/tag230.xml" ContentType="application/vnd.openxmlformats-officedocument.presentationml.tags+xml"/>
  <Override PartName="/ppt/tags/tag81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7.xml" ContentType="application/vnd.openxmlformats-officedocument.presentationml.tags+xml"/>
  <Override PartName="/ppt/tags/tag180.xml" ContentType="application/vnd.openxmlformats-officedocument.presentationml.tags+xml"/>
  <Override PartName="/ppt/tags/tag190.xml" ContentType="application/vnd.openxmlformats-officedocument.presentationml.tags+xml"/>
  <Override PartName="/ppt/tags/tag91.xml" ContentType="application/vnd.openxmlformats-officedocument.presentationml.tags+xml"/>
  <Override PartName="/ppt/tags/tag90.xml" ContentType="application/vnd.openxmlformats-officedocument.presentationml.tags+xml"/>
  <Override PartName="/ppt/tags/tag23.xml" ContentType="application/vnd.openxmlformats-officedocument.presentationml.tags+xml"/>
  <Override PartName="/ppt/tags/tag93.xml" ContentType="application/vnd.openxmlformats-officedocument.presentationml.tags+xml"/>
  <Override PartName="/ppt/media/image15.jpeg" ContentType="image/jpeg"/>
  <Override PartName="/ppt/tags/tag118.xml" ContentType="application/vnd.openxmlformats-officedocument.presentationml.tags+xml"/>
  <Override PartName="/ppt/tags/tag241.xml" ContentType="application/vnd.openxmlformats-officedocument.presentationml.tags+xml"/>
  <Override PartName="/ppt/slideLayouts/slideLayout16.xml" ContentType="application/vnd.openxmlformats-officedocument.presentationml.slideLayout+xml"/>
  <Override PartName="/ppt/tags/tag208.xml" ContentType="application/vnd.openxmlformats-officedocument.presentationml.tags+xml"/>
  <Override PartName="/ppt/media/image9.jpeg" ContentType="image/jpeg"/>
  <Override PartName="/ppt/tags/tag74.xml" ContentType="application/vnd.openxmlformats-officedocument.presentationml.tags+xml"/>
  <Override PartName="/ppt/tags/tag161.xml" ContentType="application/vnd.openxmlformats-officedocument.presentationml.tags+xml"/>
  <Override PartName="/ppt/tags/tag215.xml" ContentType="application/vnd.openxmlformats-officedocument.presentationml.tags+xml"/>
  <Override PartName="/docProps/custom.xml" ContentType="application/vnd.openxmlformats-officedocument.custom-properties+xml"/>
  <Override PartName="/ppt/tags/tag120.xml" ContentType="application/vnd.openxmlformats-officedocument.presentationml.tags+xml"/>
  <Override PartName="/ppt/tags/tag148.xml" ContentType="application/vnd.openxmlformats-officedocument.presentationml.tags+xml"/>
  <Override PartName="/ppt/tags/tag256.xml" ContentType="application/vnd.openxmlformats-officedocument.presentationml.tags+xml"/>
  <Override PartName="/ppt/tags/tag213.xml" ContentType="application/vnd.openxmlformats-officedocument.presentationml.tags+xml"/>
  <Override PartName="/ppt/tags/tag265.xml" ContentType="application/vnd.openxmlformats-officedocument.presentationml.tags+xml"/>
  <Override PartName="/ppt/notesSlides/notesSlide7.xml" ContentType="application/vnd.openxmlformats-officedocument.presentationml.notesSlide+xml"/>
  <Override PartName="/ppt/tags/tag183.xml" ContentType="application/vnd.openxmlformats-officedocument.presentationml.tags+xml"/>
  <Override PartName="/ppt/tags/tag222.xml" ContentType="application/vnd.openxmlformats-officedocument.presentationml.tags+xml"/>
  <Override PartName="/ppt/tags/tag257.xml" ContentType="application/vnd.openxmlformats-officedocument.presentationml.tags+xml"/>
  <Override PartName="/ppt/media/image14.jpeg" ContentType="image/jpeg"/>
  <Override PartName="/ppt/tags/tag260.xml" ContentType="application/vnd.openxmlformats-officedocument.presentationml.tags+xml"/>
  <Override PartName="/ppt/tags/tag259.xml" ContentType="application/vnd.openxmlformats-officedocument.presentationml.tags+xml"/>
  <Override PartName="/ppt/tags/tag219.xml" ContentType="application/vnd.openxmlformats-officedocument.presentationml.tags+xml"/>
  <Override PartName="/ppt/tags/tag266.xml" ContentType="application/vnd.openxmlformats-officedocument.presentationml.tags+xml"/>
  <Override PartName="/ppt/slideLayouts/slideLayout10.xml" ContentType="application/vnd.openxmlformats-officedocument.presentationml.slideLayout+xml"/>
  <Override PartName="/ppt/tags/tag267.xml" ContentType="application/vnd.openxmlformats-officedocument.presentationml.tags+xml"/>
  <Override PartName="/ppt/tags/tag154.xml" ContentType="application/vnd.openxmlformats-officedocument.presentationml.tags+xml"/>
  <Override PartName="/ppt/slides/slide2.xml" ContentType="application/vnd.openxmlformats-officedocument.presentationml.slide+xml"/>
  <Override PartName="/ppt/tags/tag60.xml" ContentType="application/vnd.openxmlformats-officedocument.presentationml.tags+xml"/>
  <Override PartName="/ppt/slides/slide18.xml" ContentType="application/vnd.openxmlformats-officedocument.presentationml.slide+xml"/>
  <Override PartName="/ppt/tags/tag297.xml" ContentType="application/vnd.openxmlformats-officedocument.presentationml.tags+xml"/>
  <Override PartName="/ppt/tags/tag92.xml" ContentType="application/vnd.openxmlformats-officedocument.presentationml.tags+xml"/>
  <Override PartName="/ppt/tags/tag27.xml" ContentType="application/vnd.openxmlformats-officedocument.presentationml.tags+xml"/>
  <Override PartName="/ppt/slides/slide1.xml" ContentType="application/vnd.openxmlformats-officedocument.presentationml.slide+xml"/>
  <Override PartName="/ppt/tags/tag174.xml" ContentType="application/vnd.openxmlformats-officedocument.presentationml.tags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tags/tag156.xml" ContentType="application/vnd.openxmlformats-officedocument.presentationml.tags+xml"/>
  <Override PartName="/ppt/tags/tag150.xml" ContentType="application/vnd.openxmlformats-officedocument.presentationml.tags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tags/tag321.xml" ContentType="application/vnd.openxmlformats-officedocument.presentationml.tags+xml"/>
  <Override PartName="/ppt/slides/slide16.xml" ContentType="application/vnd.openxmlformats-officedocument.presentationml.slide+xml"/>
  <Override PartName="/ppt/tags/tag89.xml" ContentType="application/vnd.openxmlformats-officedocument.presentationml.tags+xml"/>
  <Override PartName="/ppt/presProps.xml" ContentType="application/vnd.openxmlformats-officedocument.presentationml.presProps+xml"/>
  <Override PartName="/ppt/tags/tag69.xml" ContentType="application/vnd.openxmlformats-officedocument.presentationml.tags+xml"/>
  <Override PartName="/ppt/tags/tag72.xml" ContentType="application/vnd.openxmlformats-officedocument.presentationml.tags+xml"/>
  <Override PartName="/ppt/tags/tag240.xml" ContentType="application/vnd.openxmlformats-officedocument.presentationml.tags+xml"/>
  <Override PartName="/ppt/tags/tag68.xml" ContentType="application/vnd.openxmlformats-officedocument.presentationml.tags+xml"/>
  <Override PartName="/ppt/media/image5.jpeg" ContentType="image/jpeg"/>
  <Override PartName="/ppt/tags/tag216.xml" ContentType="application/vnd.openxmlformats-officedocument.presentationml.tags+xml"/>
  <Override PartName="/ppt/tags/tag65.xml" ContentType="application/vnd.openxmlformats-officedocument.presentationml.tags+xml"/>
  <Override PartName="/ppt/tags/tag201.xml" ContentType="application/vnd.openxmlformats-officedocument.presentationml.tags+xml"/>
  <Override PartName="/ppt/tags/tag238.xml" ContentType="application/vnd.openxmlformats-officedocument.presentationml.tags+xml"/>
  <Override PartName="/ppt/media/image8.jpeg" ContentType="image/jpeg"/>
  <Override PartName="/ppt/tags/tag269.xml" ContentType="application/vnd.openxmlformats-officedocument.presentationml.tags+xml"/>
  <Override PartName="/ppt/tags/tag142.xml" ContentType="application/vnd.openxmlformats-officedocument.presentationml.tags+xml"/>
  <Override PartName="/ppt/tags/tag71.xml" ContentType="application/vnd.openxmlformats-officedocument.presentationml.tags+xml"/>
  <Override PartName="/ppt/media/image7.jpeg" ContentType="image/jpeg"/>
  <Override PartName="/ppt/tags/tag98.xml" ContentType="application/vnd.openxmlformats-officedocument.presentationml.tags+xml"/>
  <Override PartName="/ppt/media/image16.jpeg" ContentType="image/jpeg"/>
  <Override PartName="/ppt/tags/tag262.xml" ContentType="application/vnd.openxmlformats-officedocument.presentationml.tags+xml"/>
  <Override PartName="/ppt/tags/tag196.xml" ContentType="application/vnd.openxmlformats-officedocument.presentationml.tags+xml"/>
  <Override PartName="/ppt/tags/tag100.xml" ContentType="application/vnd.openxmlformats-officedocument.presentationml.tags+xml"/>
  <Override PartName="/ppt/tags/tag129.xml" ContentType="application/vnd.openxmlformats-officedocument.presentationml.tags+xml"/>
  <Override PartName="/ppt/media/image4.jpeg" ContentType="image/jpeg"/>
  <Override PartName="/ppt/slideLayouts/slideLayout2.xml" ContentType="application/vnd.openxmlformats-officedocument.presentationml.slideLayout+xml"/>
  <Override PartName="/ppt/tags/tag202.xml" ContentType="application/vnd.openxmlformats-officedocument.presentationml.tags+xml"/>
  <Override PartName="/ppt/tags/tag159.xml" ContentType="application/vnd.openxmlformats-officedocument.presentationml.tags+xml"/>
  <Override PartName="/ppt/tags/tag146.xml" ContentType="application/vnd.openxmlformats-officedocument.presentationml.tags+xml"/>
  <Override PartName="/ppt/tags/tag203.xml" ContentType="application/vnd.openxmlformats-officedocument.presentationml.tags+xml"/>
  <Override PartName="/ppt/tags/tag96.xml" ContentType="application/vnd.openxmlformats-officedocument.presentationml.tags+xml"/>
  <Override PartName="/ppt/tags/tag233.xml" ContentType="application/vnd.openxmlformats-officedocument.presentationml.tags+xml"/>
  <Override PartName="/ppt/tags/tag204.xml" ContentType="application/vnd.openxmlformats-officedocument.presentationml.tags+xml"/>
  <Override PartName="/ppt/tags/tag109.xml" ContentType="application/vnd.openxmlformats-officedocument.presentationml.tags+xml"/>
  <Override PartName="/ppt/tags/tag46.xml" ContentType="application/vnd.openxmlformats-officedocument.presentationml.tags+xml"/>
  <Override PartName="/ppt/tags/tag277.xml" ContentType="application/vnd.openxmlformats-officedocument.presentationml.tags+xml"/>
  <Override PartName="/ppt/tags/tag172.xml" ContentType="application/vnd.openxmlformats-officedocument.presentationml.tags+xml"/>
  <Override PartName="/ppt/tags/tag193.xml" ContentType="application/vnd.openxmlformats-officedocument.presentationml.tags+xml"/>
  <Override PartName="/ppt/tags/tag264.xml" ContentType="application/vnd.openxmlformats-officedocument.presentationml.tags+xml"/>
  <Override PartName="/ppt/tags/tag110.xml" ContentType="application/vnd.openxmlformats-officedocument.presentationml.tags+xml"/>
  <Override PartName="/ppt/slideMasters/slideMaster1.xml" ContentType="application/vnd.openxmlformats-officedocument.presentationml.slideMaster+xml"/>
  <Override PartName="/ppt/tags/tag309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slideLayouts/slideLayout22.xml" ContentType="application/vnd.openxmlformats-officedocument.presentationml.slideLayout+xml"/>
  <Override PartName="/ppt/tags/tag314.xml" ContentType="application/vnd.openxmlformats-officedocument.presentationml.tags+xml"/>
  <Override PartName="/ppt/tags/tag125.xml" ContentType="application/vnd.openxmlformats-officedocument.presentationml.tags+xml"/>
  <Override PartName="/ppt/tags/tag312.xml" ContentType="application/vnd.openxmlformats-officedocument.presentationml.tags+xml"/>
  <Override PartName="/ppt/tags/tag195.xml" ContentType="application/vnd.openxmlformats-officedocument.presentationml.tags+xml"/>
  <Override PartName="/ppt/tags/tag305.xml" ContentType="application/vnd.openxmlformats-officedocument.presentationml.tags+xml"/>
  <Override PartName="/ppt/tags/tag64.xml" ContentType="application/vnd.openxmlformats-officedocument.presentationml.tags+xml"/>
  <Override PartName="/ppt/notesSlides/notesSlide9.xml" ContentType="application/vnd.openxmlformats-officedocument.presentationml.notesSlide+xml"/>
  <Override PartName="/ppt/tags/tag237.xml" ContentType="application/vnd.openxmlformats-officedocument.presentationml.tags+xml"/>
  <Override PartName="/ppt/media/image19.jpeg" ContentType="image/jpeg"/>
  <Override PartName="/ppt/tags/tag95.xml" ContentType="application/vnd.openxmlformats-officedocument.presentationml.tags+xml"/>
  <Override PartName="/ppt/tags/tag301.xml" ContentType="application/vnd.openxmlformats-officedocument.presentationml.tags+xml"/>
  <Override PartName="/ppt/tags/tag94.xml" ContentType="application/vnd.openxmlformats-officedocument.presentationml.tags+xml"/>
  <Override PartName="/ppt/tags/tag39.xml" ContentType="application/vnd.openxmlformats-officedocument.presentationml.tags+xml"/>
  <Override PartName="/ppt/slideLayouts/slideLayout8.xml" ContentType="application/vnd.openxmlformats-officedocument.presentationml.slideLayout+xml"/>
  <Override PartName="/ppt/tags/tag19.xml" ContentType="application/vnd.openxmlformats-officedocument.presentationml.tags+xml"/>
  <Override PartName="/ppt/tags/tag307.xml" ContentType="application/vnd.openxmlformats-officedocument.presentationml.tags+xml"/>
  <Override PartName="/ppt/tags/tag173.xml" ContentType="application/vnd.openxmlformats-officedocument.presentationml.tags+xml"/>
  <Override PartName="/ppt/tags/tag78.xml" ContentType="application/vnd.openxmlformats-officedocument.presentationml.tags+xml"/>
  <Override PartName="/ppt/tags/tag209.xml" ContentType="application/vnd.openxmlformats-officedocument.presentationml.tags+xml"/>
  <Override PartName="/ppt/tags/tag308.xml" ContentType="application/vnd.openxmlformats-officedocument.presentationml.tags+xml"/>
  <Override PartName="/ppt/tags/tag263.xml" ContentType="application/vnd.openxmlformats-officedocument.presentationml.tags+xml"/>
  <Override PartName="/ppt/media/image21.jpeg" ContentType="image/jpeg"/>
  <Override PartName="/ppt/slideLayouts/slideLayout13.xml" ContentType="application/vnd.openxmlformats-officedocument.presentationml.slideLayout+xml"/>
  <Override PartName="/ppt/tags/tag5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304.xml" ContentType="application/vnd.openxmlformats-officedocument.presentationml.tags+xml"/>
  <Override PartName="/ppt/tags/tag105.xml" ContentType="application/vnd.openxmlformats-officedocument.presentationml.tags+xml"/>
  <Override PartName="/ppt/tags/tag143.xml" ContentType="application/vnd.openxmlformats-officedocument.presentationml.tags+xml"/>
  <Override PartName="/ppt/tags/tag137.xml" ContentType="application/vnd.openxmlformats-officedocument.presentationml.tags+xml"/>
  <Override PartName="/ppt/tags/tag182.xml" ContentType="application/vnd.openxmlformats-officedocument.presentationml.tags+xml"/>
  <Override PartName="/ppt/theme/theme2.xml" ContentType="application/vnd.openxmlformats-officedocument.theme+xml"/>
  <Override PartName="/ppt/presentation.xml" ContentType="application/vnd.openxmlformats-officedocument.presentationml.presentation.main+xml"/>
  <Override PartName="/ppt/tags/tag140.xml" ContentType="application/vnd.openxmlformats-officedocument.presentationml.tags+xml"/>
  <Override PartName="/ppt/tags/tag325.xml" ContentType="application/vnd.openxmlformats-officedocument.presentationml.tags+xml"/>
  <Override PartName="/ppt/tags/tag103.xml" ContentType="application/vnd.openxmlformats-officedocument.presentationml.tags+xml"/>
  <Override PartName="/docProps/core.xml" ContentType="application/vnd.openxmlformats-package.core-properties+xml"/>
  <Override PartName="/ppt/tags/tag306.xml" ContentType="application/vnd.openxmlformats-officedocument.presentationml.tags+xml"/>
  <Override PartName="/docProps/app.xml" ContentType="application/vnd.openxmlformats-officedocument.extended-properties+xml"/>
  <Override PartName="/ppt/tags/tag249.xml" ContentType="application/vnd.openxmlformats-officedocument.presentationml.tags+xml"/>
  <Override PartName="/ppt/tags/tag51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323.xml" ContentType="application/vnd.openxmlformats-officedocument.presentationml.tags+xml"/>
  <Override PartName="/ppt/tags/tag223.xml" ContentType="application/vnd.openxmlformats-officedocument.presentationml.tags+xml"/>
  <Override PartName="/ppt/tags/tag261.xml" ContentType="application/vnd.openxmlformats-officedocument.presentationml.tags+xml"/>
  <Override PartName="/ppt/slideMasters/slideMaster2.xml" ContentType="application/vnd.openxmlformats-officedocument.presentationml.slideMaster+xml"/>
  <Override PartName="/ppt/tags/tag13.xml" ContentType="application/vnd.openxmlformats-officedocument.presentationml.tags+xml"/>
  <Override PartName="/ppt/tags/tag198.xml" ContentType="application/vnd.openxmlformats-officedocument.presentationml.tags+xml"/>
  <Override PartName="/ppt/tags/tag14.xml" ContentType="application/vnd.openxmlformats-officedocument.presentationml.tags+xml"/>
  <Override PartName="/ppt/tags/tag295.xml" ContentType="application/vnd.openxmlformats-officedocument.presentationml.tags+xml"/>
  <Override PartName="/ppt/tags/tag6.xml" ContentType="application/vnd.openxmlformats-officedocument.presentationml.tags+xml"/>
  <Override PartName="/ppt/tags/tag15.xml" ContentType="application/vnd.openxmlformats-officedocument.presentationml.tags+xml"/>
  <Override PartName="/ppt/tags/tag32.xml" ContentType="application/vnd.openxmlformats-officedocument.presentationml.tags+xml"/>
  <Override PartName="/ppt/tags/tag8.xml" ContentType="application/vnd.openxmlformats-officedocument.presentationml.tags+xml"/>
  <Override PartName="/ppt/tags/tag311.xml" ContentType="application/vnd.openxmlformats-officedocument.presentationml.tags+xml"/>
  <Override PartName="/ppt/tags/tag31.xml" ContentType="application/vnd.openxmlformats-officedocument.presentationml.tags+xml"/>
  <Override PartName="/ppt/tags/tag33.xml" ContentType="application/vnd.openxmlformats-officedocument.presentationml.tags+xml"/>
  <Override PartName="/ppt/viewProps.xml" ContentType="application/vnd.openxmlformats-officedocument.presentationml.viewProps+xml"/>
  <Override PartName="/ppt/media/image20.jpeg" ContentType="image/jpeg"/>
  <Override PartName="/ppt/tags/tag317.xml" ContentType="application/vnd.openxmlformats-officedocument.presentationml.tags+xml"/>
  <Override PartName="/ppt/media/image22.jpeg" ContentType="image/jpeg"/>
  <Override PartName="/ppt/tags/tag76.xml" ContentType="application/vnd.openxmlformats-officedocument.presentationml.tags+xml"/>
  <Override PartName="/ppt/notesSlides/notesSlide10.xml" ContentType="application/vnd.openxmlformats-officedocument.presentationml.notesSlide+xml"/>
  <Override PartName="/ppt/tags/tag217.xml" ContentType="application/vnd.openxmlformats-officedocument.presentationml.tags+xml"/>
  <Override PartName="/ppt/tags/tag141.xml" ContentType="application/vnd.openxmlformats-officedocument.presentationml.tags+xml"/>
  <Override PartName="/ppt/tags/tag319.xml" ContentType="application/vnd.openxmlformats-officedocument.presentationml.tags+xml"/>
  <Override PartName="/ppt/tags/tag30.xml" ContentType="application/vnd.openxmlformats-officedocument.presentationml.tags+xml"/>
  <Override PartName="/ppt/tags/tag40.xml" ContentType="application/vnd.openxmlformats-officedocument.presentationml.tags+xml"/>
  <Override PartName="/ppt/tags/tag35.xml" ContentType="application/vnd.openxmlformats-officedocument.presentationml.tags+xml"/>
  <Override PartName="/ppt/tags/tag231.xml" ContentType="application/vnd.openxmlformats-officedocument.presentationml.tags+xml"/>
  <Override PartName="/ppt/tags/tag24.xml" ContentType="application/vnd.openxmlformats-officedocument.presentationml.tags+xml"/>
  <Override PartName="/ppt/media/image6.png" ContentType="image/png"/>
  <Override PartName="/ppt/tags/tag85.xml" ContentType="application/vnd.openxmlformats-officedocument.presentationml.tags+xml"/>
  <Override PartName="/ppt/tags/tag292.xml" ContentType="application/vnd.openxmlformats-officedocument.presentationml.tags+xml"/>
  <Override PartName="/ppt/tags/tag126.xml" ContentType="application/vnd.openxmlformats-officedocument.presentationml.tags+xml"/>
  <Override PartName="/ppt/tags/tag28.xml" ContentType="application/vnd.openxmlformats-officedocument.presentationml.tags+xml"/>
  <Override PartName="/ppt/tags/tag102.xml" ContentType="application/vnd.openxmlformats-officedocument.presentationml.tags+xml"/>
  <Override PartName="/ppt/tags/tag106.xml" ContentType="application/vnd.openxmlformats-officedocument.presentationml.tags+xml"/>
  <Override PartName="/ppt/tags/tag47.xml" ContentType="application/vnd.openxmlformats-officedocument.presentationml.tags+xml"/>
  <Override PartName="/ppt/tags/tag16.xml" ContentType="application/vnd.openxmlformats-officedocument.presentationml.tags+xml"/>
  <Override PartName="/ppt/tags/tag162.xml" ContentType="application/vnd.openxmlformats-officedocument.presentationml.tags+xml"/>
  <Override PartName="/ppt/tags/tag164.xml" ContentType="application/vnd.openxmlformats-officedocument.presentationml.tags+xml"/>
  <Override PartName="/ppt/tags/tag42.xml" ContentType="application/vnd.openxmlformats-officedocument.presentationml.tags+xml"/>
  <Override PartName="/ppt/tags/tag101.xml" ContentType="application/vnd.openxmlformats-officedocument.presentationml.tags+xml"/>
  <Override PartName="/ppt/tableStyles.xml" ContentType="application/vnd.openxmlformats-officedocument.presentationml.tableStyles+xml"/>
  <Override PartName="/ppt/tags/tag107.xml" ContentType="application/vnd.openxmlformats-officedocument.presentationml.tags+xml"/>
  <Override PartName="/ppt/tags/tag36.xml" ContentType="application/vnd.openxmlformats-officedocument.presentationml.tags+xml"/>
  <Override PartName="/ppt/tags/tag112.xml" ContentType="application/vnd.openxmlformats-officedocument.presentationml.tags+xml"/>
  <Override PartName="/ppt/tags/tag168.xml" ContentType="application/vnd.openxmlformats-officedocument.presentationml.tags+xml"/>
  <Override PartName="/ppt/tags/tag29.xml" ContentType="application/vnd.openxmlformats-officedocument.presentationml.tags+xml"/>
  <Override PartName="/ppt/tags/tag77.xml" ContentType="application/vnd.openxmlformats-officedocument.presentationml.tags+xml"/>
  <Override PartName="/ppt/tags/tag167.xml" ContentType="application/vnd.openxmlformats-officedocument.presentationml.tags+xml"/>
  <Override PartName="/ppt/tags/tag318.xml" ContentType="application/vnd.openxmlformats-officedocument.presentationml.tags+xml"/>
  <Override PartName="/ppt/tags/tag300.xml" ContentType="application/vnd.openxmlformats-officedocument.presentationml.tags+xml"/>
  <Override PartName="/ppt/tags/tag163.xml" ContentType="application/vnd.openxmlformats-officedocument.presentationml.tags+xml"/>
  <Override PartName="/ppt/media/image2.jpeg" ContentType="image/jpeg"/>
  <Override PartName="/ppt/tags/tag210.xml" ContentType="application/vnd.openxmlformats-officedocument.presentationml.tags+xml"/>
  <Override PartName="/ppt/tags/tag176.xml" ContentType="application/vnd.openxmlformats-officedocument.presentationml.tags+xml"/>
  <Override PartName="/ppt/tags/tag188.xml" ContentType="application/vnd.openxmlformats-officedocument.presentationml.tags+xml"/>
  <Override PartName="/ppt/tags/tag57.xml" ContentType="application/vnd.openxmlformats-officedocument.presentationml.tags+xml"/>
  <Override PartName="/ppt/tags/tag192.xml" ContentType="application/vnd.openxmlformats-officedocument.presentationml.tags+xml"/>
  <Override PartName="/ppt/tags/tag302.xml" ContentType="application/vnd.openxmlformats-officedocument.presentationml.tags+xml"/>
  <Override PartName="/ppt/tags/tag200.xml" ContentType="application/vnd.openxmlformats-officedocument.presentationml.tags+xml"/>
  <Override PartName="/ppt/tags/tag245.xml" ContentType="application/vnd.openxmlformats-officedocument.presentationml.tags+xml"/>
  <Override PartName="/ppt/tags/tag197.xml" ContentType="application/vnd.openxmlformats-officedocument.presentationml.tags+xml"/>
  <Override PartName="/ppt/tags/tag175.xml" ContentType="application/vnd.openxmlformats-officedocument.presentationml.tags+xml"/>
  <Override PartName="/ppt/tags/tag73.xml" ContentType="application/vnd.openxmlformats-officedocument.presentationml.tags+xml"/>
  <Override PartName="/ppt/slideLayouts/slideLayout14.xml" ContentType="application/vnd.openxmlformats-officedocument.presentationml.slideLayout+xml"/>
  <Override PartName="/ppt/tags/tag289.xml" ContentType="application/vnd.openxmlformats-officedocument.presentationml.tags+xml"/>
  <Override PartName="/ppt/slides/slide3.xml" ContentType="application/vnd.openxmlformats-officedocument.presentationml.slide+xml"/>
  <Override PartName="/ppt/tags/tag34.xml" ContentType="application/vnd.openxmlformats-officedocument.presentationml.tags+xml"/>
  <Override PartName="/ppt/tags/tag88.xml" ContentType="application/vnd.openxmlformats-officedocument.presentationml.tags+xml"/>
  <Override PartName="/ppt/slideLayouts/slideLayout6.xml" ContentType="application/vnd.openxmlformats-officedocument.presentationml.slideLayout+xml"/>
  <Override PartName="/ppt/tags/tag189.xml" ContentType="application/vnd.openxmlformats-officedocument.presentationml.tags+xml"/>
  <Override PartName="/ppt/slides/slide7.xml" ContentType="application/vnd.openxmlformats-officedocument.presentationml.slide+xml"/>
  <Override PartName="/ppt/tags/tag145.xml" ContentType="application/vnd.openxmlformats-officedocument.presentationml.tags+xml"/>
  <Override PartName="/ppt/theme/theme1.xml" ContentType="application/vnd.openxmlformats-officedocument.theme+xml"/>
  <Override PartName="/ppt/tags/tag17.xml" ContentType="application/vnd.openxmlformats-officedocument.presentationml.tags+xml"/>
  <Override PartName="/ppt/tags/tag66.xml" ContentType="application/vnd.openxmlformats-officedocument.presentationml.tags+xml"/>
  <Override PartName="/ppt/tags/tag170.xml" ContentType="application/vnd.openxmlformats-officedocument.presentationml.tags+xml"/>
  <Override PartName="/ppt/tags/tag194.xml" ContentType="application/vnd.openxmlformats-officedocument.presentationml.tags+xml"/>
  <Override PartName="/ppt/tags/tag104.xml" ContentType="application/vnd.openxmlformats-officedocument.presentationml.tags+xml"/>
  <Override PartName="/ppt/tags/tag18.xml" ContentType="application/vnd.openxmlformats-officedocument.presentationml.tags+xml"/>
  <Override PartName="/ppt/commentAuthors.xml" ContentType="application/vnd.openxmlformats-officedocument.presentationml.commentAuthors+xml"/>
  <Override PartName="/ppt/tags/tag26.xml" ContentType="application/vnd.openxmlformats-officedocument.presentationml.tags+xml"/>
  <Override PartName="/ppt/tags/tag171.xml" ContentType="application/vnd.openxmlformats-officedocument.presentationml.tags+xml"/>
  <Override PartName="/ppt/notesMasters/notesMaster1.xml" ContentType="application/vnd.openxmlformats-officedocument.presentationml.notesMaster+xml"/>
  <Override PartName="/ppt/media/image10.jpeg" ContentType="image/jpeg"/>
  <Override PartName="/ppt/tags/tag22.xml" ContentType="application/vnd.openxmlformats-officedocument.presentationml.tags+xml"/>
  <Override PartName="/ppt/slideLayouts/slideLayout18.xml" ContentType="application/vnd.openxmlformats-officedocument.presentationml.slideLayout+xml"/>
  <Override PartName="/ppt/tags/tag41.xml" ContentType="application/vnd.openxmlformats-officedocument.presentationml.tags+xml"/>
  <Override PartName="/ppt/slideLayouts/slideLayout9.xml" ContentType="application/vnd.openxmlformats-officedocument.presentationml.slideLayout+xml"/>
  <Override PartName="/ppt/notesSlides/notesSlide3.xml" ContentType="application/vnd.openxmlformats-officedocument.presentationml.notesSlide+xml"/>
  <Override PartName="/ppt/media/image12.jpeg" ContentType="image/jpeg"/>
  <Override PartName="/ppt/tags/tag54.xml" ContentType="application/vnd.openxmlformats-officedocument.presentationml.tags+xml"/>
  <Override PartName="/ppt/slideLayouts/slideLayout17.xml" ContentType="application/vnd.openxmlformats-officedocument.presentationml.slideLayout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45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7.xml" ContentType="application/vnd.openxmlformats-officedocument.presentationml.slideLayout+xml"/>
  <Override PartName="/ppt/tags/tag310.xml" ContentType="application/vnd.openxmlformats-officedocument.presentationml.tags+xml"/>
  <Override PartName="/ppt/tags/tag303.xml" ContentType="application/vnd.openxmlformats-officedocument.presentationml.tags+xml"/>
  <Override PartName="/ppt/tags/tag229.xml" ContentType="application/vnd.openxmlformats-officedocument.presentationml.tags+xml"/>
  <Override PartName="/ppt/tags/tag7.xml" ContentType="application/vnd.openxmlformats-officedocument.presentationml.tags+xml"/>
  <Override PartName="/ppt/tags/tag165.xml" ContentType="application/vnd.openxmlformats-officedocument.presentationml.tags+xml"/>
  <Override PartName="/ppt/tags/tag63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246.xml" ContentType="application/vnd.openxmlformats-officedocument.presentationml.tags+xml"/>
  <Override PartName="/ppt/tags/tag9.xml" ContentType="application/vnd.openxmlformats-officedocument.presentationml.tags+xml"/>
  <Override PartName="/ppt/tags/tag135.xml" ContentType="application/vnd.openxmlformats-officedocument.presentationml.tags+xml"/>
  <Override PartName="/ppt/tags/tag160.xml" ContentType="application/vnd.openxmlformats-officedocument.presentationml.tags+xml"/>
  <Override PartName="/ppt/slides/slide11.xml" ContentType="application/vnd.openxmlformats-officedocument.presentationml.slide+xml"/>
  <Override PartName="/ppt/slideLayouts/slideLayout19.xml" ContentType="application/vnd.openxmlformats-officedocument.presentationml.slideLayout+xml"/>
  <Override PartName="/ppt/tags/tag116.xml" ContentType="application/vnd.openxmlformats-officedocument.presentationml.tags+xml"/>
  <Override PartName="/ppt/slides/slide17.xml" ContentType="application/vnd.openxmlformats-officedocument.presentationml.slide+xml"/>
  <Override PartName="/ppt/tags/tag271.xml" ContentType="application/vnd.openxmlformats-officedocument.presentationml.tags+xml"/>
  <Override PartName="/ppt/tags/tag67.xml" ContentType="application/vnd.openxmlformats-officedocument.presentationml.tags+xml"/>
  <Override PartName="/ppt/slideLayouts/slideLayout12.xml" ContentType="application/vnd.openxmlformats-officedocument.presentationml.slideLayout+xml"/>
  <Override PartName="/ppt/tags/tag286.xml" ContentType="application/vnd.openxmlformats-officedocument.presentationml.tags+xml"/>
  <Override PartName="/ppt/tags/tag169.xml" ContentType="application/vnd.openxmlformats-officedocument.presentationml.tags+xml"/>
  <Override PartName="/ppt/tags/tag50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slideLayouts/slideLayout11.xml" ContentType="application/vnd.openxmlformats-officedocument.presentationml.slideLayout+xml"/>
  <Override PartName="/ppt/tags/tag281.xml" ContentType="application/vnd.openxmlformats-officedocument.presentationml.tags+xml"/>
  <Override PartName="/ppt/tags/tag59.xml" ContentType="application/vnd.openxmlformats-officedocument.presentationml.tags+xml"/>
  <Override PartName="/ppt/tags/tag61.xml" ContentType="application/vnd.openxmlformats-officedocument.presentationml.tags+xml"/>
  <Override PartName="/ppt/tags/tag184.xml" ContentType="application/vnd.openxmlformats-officedocument.presentationml.tags+xml"/>
  <Override PartName="/ppt/tags/tag115.xml" ContentType="application/vnd.openxmlformats-officedocument.presentationml.tags+xml"/>
  <Override PartName="/ppt/tags/tag212.xml" ContentType="application/vnd.openxmlformats-officedocument.presentationml.tags+xml"/>
  <Override PartName="/ppt/slideLayouts/slideLayout15.xml" ContentType="application/vnd.openxmlformats-officedocument.presentationml.slideLayout+xml"/>
  <Override PartName="/ppt/tags/tag43.xml" ContentType="application/vnd.openxmlformats-officedocument.presentationml.tags+xml"/>
  <Override PartName="/ppt/tags/tag258.xml" ContentType="application/vnd.openxmlformats-officedocument.presentationml.tags+xml"/>
  <Override PartName="/ppt/tags/tag211.xml" ContentType="application/vnd.openxmlformats-officedocument.presentationml.tags+xml"/>
  <Override PartName="/ppt/tags/tag20.xml" ContentType="application/vnd.openxmlformats-officedocument.presentationml.tags+xml"/>
  <Override PartName="/ppt/tags/tag147.xml" ContentType="application/vnd.openxmlformats-officedocument.presentationml.tags+xml"/>
  <Override PartName="/ppt/tags/tag294.xml" ContentType="application/vnd.openxmlformats-officedocument.presentationml.tags+xml"/>
  <Override PartName="/ppt/tags/tag153.xml" ContentType="application/vnd.openxmlformats-officedocument.presentationml.tags+xml"/>
  <Override PartName="/ppt/tags/tag99.xml" ContentType="application/vnd.openxmlformats-officedocument.presentationml.tags+xml"/>
  <Override PartName="/ppt/tags/tag37.xml" ContentType="application/vnd.openxmlformats-officedocument.presentationml.tags+xml"/>
  <Override PartName="/ppt/slideLayouts/slideLayout3.xml" ContentType="application/vnd.openxmlformats-officedocument.presentationml.slideLayout+xml"/>
  <Override PartName="/ppt/media/image1.jpeg" ContentType="image/jpeg"/>
  <Override PartName="/ppt/tags/tag139.xml" ContentType="application/vnd.openxmlformats-officedocument.presentationml.tags+xml"/>
  <Override PartName="/ppt/tags/tag136.xml" ContentType="application/vnd.openxmlformats-officedocument.presentationml.tags+xml"/>
  <Override PartName="/ppt/tags/tag316.xml" ContentType="application/vnd.openxmlformats-officedocument.presentationml.tags+xml"/>
  <Override PartName="/ppt/tags/tag58.xml" ContentType="application/vnd.openxmlformats-officedocument.presentationml.tag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custom-properties" Target="docProps/custom.xml" /><Relationship Id="rId2" Type="http://schemas.openxmlformats.org/officeDocument/2006/relationships/extended-properties" Target="docProps/app.xml" /><Relationship Id="rId1" Type="http://schemas.openxmlformats.org/package/2006/relationships/metadata/core-properties" Target="docProps/core.xml" /><Relationship Id="rId0" Type="http://schemas.openxmlformats.org/officeDocument/2006/relationships/officeDocument" Target="ppt/presentation.xml" 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48" r:id="rId3"/>
    <p:sldMasterId id="2147483660" r:id="rId1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8" userDrawn="1">
          <p15:clr>
            <a:srgbClr val="A4A3A4"/>
          </p15:clr>
        </p15:guide>
        <p15:guide id="2" pos="380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28"/>
        <p:guide pos="380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<Relationships xmlns="http://schemas.openxmlformats.org/package/2006/relationships"><Relationship Id="rId26" Type="http://schemas.openxmlformats.org/officeDocument/2006/relationships/tableStyles" Target="tableStyles.xml" /><Relationship Id="rId25" Type="http://schemas.openxmlformats.org/officeDocument/2006/relationships/viewProps" Target="viewProps.xml" /><Relationship Id="rId24" Type="http://schemas.openxmlformats.org/officeDocument/2006/relationships/presProps" Target="presProps.xml" /><Relationship Id="rId20" Type="http://schemas.openxmlformats.org/officeDocument/2006/relationships/slide" Target="slides/slide16.xml" /><Relationship Id="rId27" Type="http://schemas.openxmlformats.org/officeDocument/2006/relationships/commentAuthors" Target="commentAuthors.xml" /><Relationship Id="rId19" Type="http://schemas.openxmlformats.org/officeDocument/2006/relationships/slide" Target="slides/slide15.xml" /><Relationship Id="rId17" Type="http://schemas.openxmlformats.org/officeDocument/2006/relationships/slide" Target="slides/slide13.xml" /><Relationship Id="rId16" Type="http://schemas.openxmlformats.org/officeDocument/2006/relationships/slide" Target="slides/slide12.xml" /><Relationship Id="rId18" Type="http://schemas.openxmlformats.org/officeDocument/2006/relationships/slide" Target="slides/slide14.xml" /><Relationship Id="rId14" Type="http://schemas.openxmlformats.org/officeDocument/2006/relationships/slide" Target="slides/slide10.xml" /><Relationship Id="rId9" Type="http://schemas.openxmlformats.org/officeDocument/2006/relationships/slide" Target="slides/slide5.xml" /><Relationship Id="rId13" Type="http://schemas.openxmlformats.org/officeDocument/2006/relationships/slide" Target="slides/slide9.xml" /><Relationship Id="rId3" Type="http://schemas.openxmlformats.org/officeDocument/2006/relationships/slideMaster" Target="slideMasters/slideMaster2.xml" /><Relationship Id="rId4" Type="http://schemas.openxmlformats.org/officeDocument/2006/relationships/slide" Target="slides/slide1.xml" /><Relationship Id="rId12" Type="http://schemas.openxmlformats.org/officeDocument/2006/relationships/slide" Target="slides/slide8.xml" /><Relationship Id="rId11" Type="http://schemas.openxmlformats.org/officeDocument/2006/relationships/slide" Target="slides/slide7.xml" /><Relationship Id="rId8" Type="http://schemas.openxmlformats.org/officeDocument/2006/relationships/slide" Target="slides/slide4.xml" /><Relationship Id="rId23" Type="http://schemas.openxmlformats.org/officeDocument/2006/relationships/slide" Target="slides/slide19.xml" /><Relationship Id="rId15" Type="http://schemas.openxmlformats.org/officeDocument/2006/relationships/slide" Target="slides/slide11.xml" /><Relationship Id="rId2" Type="http://schemas.openxmlformats.org/officeDocument/2006/relationships/theme" Target="theme/theme1.xml" /><Relationship Id="rId10" Type="http://schemas.openxmlformats.org/officeDocument/2006/relationships/slide" Target="slides/slide6.xml" /><Relationship Id="rId7" Type="http://schemas.openxmlformats.org/officeDocument/2006/relationships/slide" Target="slides/slide3.xml" /><Relationship Id="rId22" Type="http://schemas.openxmlformats.org/officeDocument/2006/relationships/slide" Target="slides/slide18.xml" /><Relationship Id="rId28" Type="http://schemas.openxmlformats.org/officeDocument/2006/relationships/tags" Target="tags/tag325.xml" /><Relationship Id="rId6" Type="http://schemas.openxmlformats.org/officeDocument/2006/relationships/slide" Target="slides/slide2.xml" /><Relationship Id="rId21" Type="http://schemas.openxmlformats.org/officeDocument/2006/relationships/slide" Target="slides/slide17.xml" /><Relationship Id="rId5" Type="http://schemas.openxmlformats.org/officeDocument/2006/relationships/notesMaster" Target="notesMasters/notesMaster1.xml" /><Relationship Id="rId1" Type="http://schemas.openxmlformats.org/officeDocument/2006/relationships/slideMaster" Target="slideMasters/slideMaster1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4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<?xml version="1.0" encoding="UTF-8" standalone="yes"?><Relationships xmlns="http://schemas.openxmlformats.org/package/2006/relationships"><Relationship Id="rId22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11.xml.rels><?xml version="1.0" encoding="UTF-8" standalone="yes"?><Relationships xmlns="http://schemas.openxmlformats.org/package/2006/relationships"><Relationship Id="rId23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2.xml.rels><?xml version="1.0" encoding="UTF-8" standalone="yes"?><Relationships xmlns="http://schemas.openxmlformats.org/package/2006/relationships"><Relationship Id="rId9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3.xml.rels><?xml version="1.0" encoding="UTF-8" standalone="yes"?><Relationships xmlns="http://schemas.openxmlformats.org/package/2006/relationships"><Relationship Id="rId10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4.xml.rels><?xml version="1.0" encoding="UTF-8" standalone="yes"?><Relationships xmlns="http://schemas.openxmlformats.org/package/2006/relationships"><Relationship Id="rId12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5.xml.rels><?xml version="1.0" encoding="UTF-8" standalone="yes"?><Relationships xmlns="http://schemas.openxmlformats.org/package/2006/relationships"><Relationship Id="rId14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6.xml.rels><?xml version="1.0" encoding="UTF-8" standalone="yes"?><Relationships xmlns="http://schemas.openxmlformats.org/package/2006/relationships"><Relationship Id="rId16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7.xml.rels><?xml version="1.0" encoding="UTF-8" standalone="yes"?><Relationships xmlns="http://schemas.openxmlformats.org/package/2006/relationships"><Relationship Id="rId17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8.xml.rels><?xml version="1.0" encoding="UTF-8" standalone="yes"?><Relationships xmlns="http://schemas.openxmlformats.org/package/2006/relationships"><Relationship Id="rId18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9.xml.rels><?xml version="1.0" encoding="UTF-8" standalone="yes"?><Relationships xmlns="http://schemas.openxmlformats.org/package/2006/relationships"><Relationship Id="rId2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pPr/>
            <a:endParaRPr altLang="en-US" dirty="0" lang="zh-CN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pPr/>
            <a:endParaRPr altLang="en-US" lang="zh-CN"/>
          </a:p>
        </p:txBody>
      </p:sp>
    </p:spTree>
  </p:cSld>
</p:notes>
</file>

<file path=ppt/notesSlides/notesSlide1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pPr/>
            <a:endParaRPr altLang="en-US" dirty="0" lang="zh-CN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pPr/>
            <a:endParaRPr altLang="en-US" lang="zh-CN"/>
          </a:p>
        </p:txBody>
      </p:sp>
    </p:spTree>
  </p:cSld>
</p:notes>
</file>

<file path=ppt/notesSlides/notesSlide1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pPr/>
            <a:endParaRPr altLang="en-US" dirty="0" lang="zh-CN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pPr/>
            <a:endParaRPr altLang="en-US" lang="zh-CN"/>
          </a:p>
        </p:txBody>
      </p:sp>
    </p:spTree>
  </p:cSld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pPr/>
            <a:endParaRPr altLang="en-US" dirty="0" lang="zh-CN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pPr/>
            <a:endParaRPr altLang="en-US" lang="zh-CN"/>
          </a:p>
        </p:txBody>
      </p:sp>
    </p:spTree>
  </p:cSld>
</p:notes>
</file>

<file path=ppt/notesSlides/notesSlide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lstStyle/>
          <a:p>
            <a:pPr/>
            <a:endParaRPr altLang="en-US" dirty="0" lang="zh-CN"/>
          </a:p>
        </p:txBody>
      </p:sp>
    </p:spTree>
  </p:cSld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pPr/>
            <a:endParaRPr altLang="en-US" dirty="0" lang="zh-CN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pPr/>
            <a:endParaRPr altLang="en-US" lang="zh-CN"/>
          </a:p>
        </p:txBody>
      </p:sp>
    </p:spTree>
  </p:cSld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pPr/>
            <a:endParaRPr altLang="en-US" dirty="0" lang="zh-CN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pPr/>
            <a:endParaRPr altLang="en-US" lang="zh-CN"/>
          </a:p>
        </p:txBody>
      </p:sp>
    </p:spTree>
  </p:cSld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lstStyle/>
          <a:p>
            <a:pPr/>
            <a:endParaRPr altLang="en-US" dirty="0" lang="zh-CN"/>
          </a:p>
        </p:txBody>
      </p:sp>
    </p:spTree>
  </p:cSld>
</p:notes>
</file>

<file path=ppt/notesSlides/notesSlide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pPr/>
            <a:endParaRPr altLang="en-US" dirty="0" lang="zh-CN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pPr/>
            <a:endParaRPr altLang="en-US" lang="zh-CN"/>
          </a:p>
        </p:txBody>
      </p:sp>
    </p:spTree>
  </p:cSld>
</p:notes>
</file>

<file path=ppt/notesSlides/notesSlide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pPr/>
            <a:endParaRPr altLang="en-US" lang="zh-CN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pPr/>
            <a:endParaRPr altLang="en-US" lang="zh-CN"/>
          </a:p>
        </p:txBody>
      </p:sp>
    </p:spTree>
  </p:cSld>
</p:notes>
</file>

<file path=ppt/notesSlides/notesSlide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备注占位符 2"/>
          <p:cNvSpPr/>
          <p:nvPr>
            <p:ph type="body" idx="1"/>
          </p:nvPr>
        </p:nvSpPr>
        <p:spPr/>
        <p:txBody>
          <a:bodyPr/>
          <a:lstStyle/>
          <a:p>
            <a:pPr/>
            <a:endParaRPr altLang="en-US" dirty="0" lang="zh-CN"/>
          </a:p>
        </p:txBody>
      </p:sp>
      <p:sp>
        <p:nvSpPr>
          <p:cNvPr id="4" name="灯片编号占位符 3"/>
          <p:cNvSpPr/>
          <p:nvPr>
            <p:ph type="sldNum" idx="5"/>
          </p:nvPr>
        </p:nvSpPr>
        <p:spPr/>
        <p:txBody>
          <a:bodyPr/>
          <a:lstStyle/>
          <a:p>
            <a:pPr/>
            <a:endParaRPr altLang="en-US" lang="zh-CN"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6" Type="http://schemas.openxmlformats.org/officeDocument/2006/relationships/tags" Target="../tags/tag5.xml" /><Relationship Id="rId5" Type="http://schemas.openxmlformats.org/officeDocument/2006/relationships/tags" Target="../tags/tag4.xml" /><Relationship Id="rId4" Type="http://schemas.openxmlformats.org/officeDocument/2006/relationships/tags" Target="../tags/tag3.xml" /><Relationship Id="rId3" Type="http://schemas.openxmlformats.org/officeDocument/2006/relationships/tags" Target="../tags/tag2.xml" /><Relationship Id="rId2" Type="http://schemas.openxmlformats.org/officeDocument/2006/relationships/tags" Target="../tags/tag1.xml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<Relationships xmlns="http://schemas.openxmlformats.org/package/2006/relationships"><Relationship Id="rId5" Type="http://schemas.openxmlformats.org/officeDocument/2006/relationships/tags" Target="../tags/tag51.xml" /><Relationship Id="rId3" Type="http://schemas.openxmlformats.org/officeDocument/2006/relationships/tags" Target="../tags/tag49.xml" /><Relationship Id="rId2" Type="http://schemas.openxmlformats.org/officeDocument/2006/relationships/tags" Target="../tags/tag48.xml" /><Relationship Id="rId4" Type="http://schemas.openxmlformats.org/officeDocument/2006/relationships/tags" Target="../tags/tag50.xml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<Relationships xmlns="http://schemas.openxmlformats.org/package/2006/relationships"><Relationship Id="rId6" Type="http://schemas.openxmlformats.org/officeDocument/2006/relationships/tags" Target="../tags/tag56.xml" /><Relationship Id="rId3" Type="http://schemas.openxmlformats.org/officeDocument/2006/relationships/tags" Target="../tags/tag53.xml" /><Relationship Id="rId2" Type="http://schemas.openxmlformats.org/officeDocument/2006/relationships/tags" Target="../tags/tag52.xml" /><Relationship Id="rId5" Type="http://schemas.openxmlformats.org/officeDocument/2006/relationships/tags" Target="../tags/tag55.xml" /><Relationship Id="rId4" Type="http://schemas.openxmlformats.org/officeDocument/2006/relationships/tags" Target="../tags/tag54.xml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<Relationships xmlns="http://schemas.openxmlformats.org/package/2006/relationships"><Relationship Id="rId10" Type="http://schemas.openxmlformats.org/officeDocument/2006/relationships/tags" Target="../tags/tag71.xml" /><Relationship Id="rId9" Type="http://schemas.openxmlformats.org/officeDocument/2006/relationships/tags" Target="../tags/tag70.xml" /><Relationship Id="rId6" Type="http://schemas.openxmlformats.org/officeDocument/2006/relationships/tags" Target="../tags/tag67.xml" /><Relationship Id="rId4" Type="http://schemas.openxmlformats.org/officeDocument/2006/relationships/tags" Target="../tags/tag65.xml" /><Relationship Id="rId7" Type="http://schemas.openxmlformats.org/officeDocument/2006/relationships/tags" Target="../tags/tag68.xml" /><Relationship Id="rId2" Type="http://schemas.openxmlformats.org/officeDocument/2006/relationships/tags" Target="../tags/tag63.xml" /><Relationship Id="rId11" Type="http://schemas.openxmlformats.org/officeDocument/2006/relationships/tags" Target="../tags/tag72.xml" /><Relationship Id="rId5" Type="http://schemas.openxmlformats.org/officeDocument/2006/relationships/tags" Target="../tags/tag66.xml" /><Relationship Id="rId8" Type="http://schemas.openxmlformats.org/officeDocument/2006/relationships/tags" Target="../tags/tag69.xml" /><Relationship Id="rId3" Type="http://schemas.openxmlformats.org/officeDocument/2006/relationships/tags" Target="../tags/tag64.xml" /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<Relationships xmlns="http://schemas.openxmlformats.org/package/2006/relationships"><Relationship Id="rId6" Type="http://schemas.openxmlformats.org/officeDocument/2006/relationships/tags" Target="../tags/tag77.xml" /><Relationship Id="rId5" Type="http://schemas.openxmlformats.org/officeDocument/2006/relationships/tags" Target="../tags/tag76.xml" /><Relationship Id="rId4" Type="http://schemas.openxmlformats.org/officeDocument/2006/relationships/tags" Target="../tags/tag75.xml" /><Relationship Id="rId3" Type="http://schemas.openxmlformats.org/officeDocument/2006/relationships/tags" Target="../tags/tag74.xml" /><Relationship Id="rId2" Type="http://schemas.openxmlformats.org/officeDocument/2006/relationships/tags" Target="../tags/tag73.xml" /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<Relationships xmlns="http://schemas.openxmlformats.org/package/2006/relationships"><Relationship Id="rId9" Type="http://schemas.openxmlformats.org/officeDocument/2006/relationships/tags" Target="../tags/tag85.xml" /><Relationship Id="rId8" Type="http://schemas.openxmlformats.org/officeDocument/2006/relationships/tags" Target="../tags/tag84.xml" /><Relationship Id="rId7" Type="http://schemas.openxmlformats.org/officeDocument/2006/relationships/tags" Target="../tags/tag83.xml" /><Relationship Id="rId5" Type="http://schemas.openxmlformats.org/officeDocument/2006/relationships/tags" Target="../tags/tag81.xml" /><Relationship Id="rId4" Type="http://schemas.openxmlformats.org/officeDocument/2006/relationships/tags" Target="../tags/tag80.xml" /><Relationship Id="rId6" Type="http://schemas.openxmlformats.org/officeDocument/2006/relationships/tags" Target="../tags/tag82.xml" /><Relationship Id="rId3" Type="http://schemas.openxmlformats.org/officeDocument/2006/relationships/tags" Target="../tags/tag79.xml" /><Relationship Id="rId2" Type="http://schemas.openxmlformats.org/officeDocument/2006/relationships/tags" Target="../tags/tag78.xml" /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<Relationships xmlns="http://schemas.openxmlformats.org/package/2006/relationships"><Relationship Id="rId9" Type="http://schemas.openxmlformats.org/officeDocument/2006/relationships/tags" Target="../tags/tag93.xml" /><Relationship Id="rId6" Type="http://schemas.openxmlformats.org/officeDocument/2006/relationships/tags" Target="../tags/tag90.xml" /><Relationship Id="rId7" Type="http://schemas.openxmlformats.org/officeDocument/2006/relationships/tags" Target="../tags/tag91.xml" /><Relationship Id="rId5" Type="http://schemas.openxmlformats.org/officeDocument/2006/relationships/tags" Target="../tags/tag89.xml" /><Relationship Id="rId8" Type="http://schemas.openxmlformats.org/officeDocument/2006/relationships/tags" Target="../tags/tag92.xml" /><Relationship Id="rId4" Type="http://schemas.openxmlformats.org/officeDocument/2006/relationships/tags" Target="../tags/tag88.xml" /><Relationship Id="rId2" Type="http://schemas.openxmlformats.org/officeDocument/2006/relationships/tags" Target="../tags/tag86.xml" /><Relationship Id="rId3" Type="http://schemas.openxmlformats.org/officeDocument/2006/relationships/tags" Target="../tags/tag87.xml" /><Relationship Id="rId10" Type="http://schemas.openxmlformats.org/officeDocument/2006/relationships/tags" Target="../tags/tag94.xml" /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<Relationships xmlns="http://schemas.openxmlformats.org/package/2006/relationships"><Relationship Id="rId7" Type="http://schemas.openxmlformats.org/officeDocument/2006/relationships/tags" Target="../tags/tag100.xml" /><Relationship Id="rId6" Type="http://schemas.openxmlformats.org/officeDocument/2006/relationships/tags" Target="../tags/tag99.xml" /><Relationship Id="rId1" Type="http://schemas.openxmlformats.org/officeDocument/2006/relationships/slideMaster" Target="../slideMasters/slideMaster2.xml" /><Relationship Id="rId4" Type="http://schemas.openxmlformats.org/officeDocument/2006/relationships/tags" Target="../tags/tag97.xml" /><Relationship Id="rId3" Type="http://schemas.openxmlformats.org/officeDocument/2006/relationships/tags" Target="../tags/tag96.xml" /><Relationship Id="rId2" Type="http://schemas.openxmlformats.org/officeDocument/2006/relationships/tags" Target="../tags/tag95.xml" /><Relationship Id="rId5" Type="http://schemas.openxmlformats.org/officeDocument/2006/relationships/tags" Target="../tags/tag98.xml" /></Relationships>
</file>

<file path=ppt/slideLayouts/_rels/slideLayout17.xml.rels><?xml version="1.0" encoding="UTF-8" standalone="yes"?><Relationships xmlns="http://schemas.openxmlformats.org/package/2006/relationships"><Relationship Id="rId6" Type="http://schemas.openxmlformats.org/officeDocument/2006/relationships/tags" Target="../tags/tag105.xml" /><Relationship Id="rId9" Type="http://schemas.openxmlformats.org/officeDocument/2006/relationships/tags" Target="../tags/tag108.xml" /><Relationship Id="rId7" Type="http://schemas.openxmlformats.org/officeDocument/2006/relationships/tags" Target="../tags/tag106.xml" /><Relationship Id="rId5" Type="http://schemas.openxmlformats.org/officeDocument/2006/relationships/tags" Target="../tags/tag104.xml" /><Relationship Id="rId4" Type="http://schemas.openxmlformats.org/officeDocument/2006/relationships/tags" Target="../tags/tag103.xml" /><Relationship Id="rId1" Type="http://schemas.openxmlformats.org/officeDocument/2006/relationships/slideMaster" Target="../slideMasters/slideMaster2.xml" /><Relationship Id="rId3" Type="http://schemas.openxmlformats.org/officeDocument/2006/relationships/tags" Target="../tags/tag102.xml" /><Relationship Id="rId8" Type="http://schemas.openxmlformats.org/officeDocument/2006/relationships/tags" Target="../tags/tag107.xml" /><Relationship Id="rId2" Type="http://schemas.openxmlformats.org/officeDocument/2006/relationships/tags" Target="../tags/tag101.xml" /></Relationships>
</file>

<file path=ppt/slideLayouts/_rels/slideLayout18.xml.rels><?xml version="1.0" encoding="UTF-8" standalone="yes"?><Relationships xmlns="http://schemas.openxmlformats.org/package/2006/relationships"><Relationship Id="rId5" Type="http://schemas.openxmlformats.org/officeDocument/2006/relationships/tags" Target="../tags/tag112.xml" /><Relationship Id="rId4" Type="http://schemas.openxmlformats.org/officeDocument/2006/relationships/tags" Target="../tags/tag111.xml" /><Relationship Id="rId3" Type="http://schemas.openxmlformats.org/officeDocument/2006/relationships/tags" Target="../tags/tag110.xml" /><Relationship Id="rId2" Type="http://schemas.openxmlformats.org/officeDocument/2006/relationships/tags" Target="../tags/tag109.xml" /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<Relationships xmlns="http://schemas.openxmlformats.org/package/2006/relationships"><Relationship Id="rId4" Type="http://schemas.openxmlformats.org/officeDocument/2006/relationships/tags" Target="../tags/tag115.xml" /><Relationship Id="rId3" Type="http://schemas.openxmlformats.org/officeDocument/2006/relationships/tags" Target="../tags/tag114.xml" /><Relationship Id="rId2" Type="http://schemas.openxmlformats.org/officeDocument/2006/relationships/tags" Target="../tags/tag113.xml" /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<Relationships xmlns="http://schemas.openxmlformats.org/package/2006/relationships"><Relationship Id="rId6" Type="http://schemas.openxmlformats.org/officeDocument/2006/relationships/tags" Target="../tags/tag10.xml" /><Relationship Id="rId4" Type="http://schemas.openxmlformats.org/officeDocument/2006/relationships/tags" Target="../tags/tag8.xml" /><Relationship Id="rId3" Type="http://schemas.openxmlformats.org/officeDocument/2006/relationships/tags" Target="../tags/tag7.xml" /><Relationship Id="rId2" Type="http://schemas.openxmlformats.org/officeDocument/2006/relationships/tags" Target="../tags/tag6.xml" /><Relationship Id="rId5" Type="http://schemas.openxmlformats.org/officeDocument/2006/relationships/tags" Target="../tags/tag9.xml" /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<Relationships xmlns="http://schemas.openxmlformats.org/package/2006/relationships"><Relationship Id="rId5" Type="http://schemas.openxmlformats.org/officeDocument/2006/relationships/tags" Target="../tags/tag119.xml" /><Relationship Id="rId3" Type="http://schemas.openxmlformats.org/officeDocument/2006/relationships/tags" Target="../tags/tag117.xml" /><Relationship Id="rId4" Type="http://schemas.openxmlformats.org/officeDocument/2006/relationships/tags" Target="../tags/tag118.xml" /><Relationship Id="rId2" Type="http://schemas.openxmlformats.org/officeDocument/2006/relationships/tags" Target="../tags/tag116.xml" /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<Relationships xmlns="http://schemas.openxmlformats.org/package/2006/relationships"><Relationship Id="rId6" Type="http://schemas.openxmlformats.org/officeDocument/2006/relationships/tags" Target="../tags/tag124.xml" /><Relationship Id="rId5" Type="http://schemas.openxmlformats.org/officeDocument/2006/relationships/tags" Target="../tags/tag123.xml" /><Relationship Id="rId3" Type="http://schemas.openxmlformats.org/officeDocument/2006/relationships/tags" Target="../tags/tag121.xml" /><Relationship Id="rId2" Type="http://schemas.openxmlformats.org/officeDocument/2006/relationships/tags" Target="../tags/tag120.xml" /><Relationship Id="rId4" Type="http://schemas.openxmlformats.org/officeDocument/2006/relationships/tags" Target="../tags/tag122.xml" /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<Relationships xmlns="http://schemas.openxmlformats.org/package/2006/relationships"><Relationship Id="rId10" Type="http://schemas.openxmlformats.org/officeDocument/2006/relationships/tags" Target="../tags/tag133.xml" /><Relationship Id="rId9" Type="http://schemas.openxmlformats.org/officeDocument/2006/relationships/tags" Target="../tags/tag132.xml" /><Relationship Id="rId5" Type="http://schemas.openxmlformats.org/officeDocument/2006/relationships/tags" Target="../tags/tag128.xml" /><Relationship Id="rId7" Type="http://schemas.openxmlformats.org/officeDocument/2006/relationships/tags" Target="../tags/tag130.xml" /><Relationship Id="rId4" Type="http://schemas.openxmlformats.org/officeDocument/2006/relationships/tags" Target="../tags/tag127.xml" /><Relationship Id="rId3" Type="http://schemas.openxmlformats.org/officeDocument/2006/relationships/tags" Target="../tags/tag126.xml" /><Relationship Id="rId6" Type="http://schemas.openxmlformats.org/officeDocument/2006/relationships/tags" Target="../tags/tag129.xml" /><Relationship Id="rId2" Type="http://schemas.openxmlformats.org/officeDocument/2006/relationships/tags" Target="../tags/tag125.xml" /><Relationship Id="rId11" Type="http://schemas.openxmlformats.org/officeDocument/2006/relationships/tags" Target="../tags/tag134.xml" /><Relationship Id="rId8" Type="http://schemas.openxmlformats.org/officeDocument/2006/relationships/tags" Target="../tags/tag131.xml" /><Relationship Id="rId1" Type="http://schemas.openxmlformats.org/officeDocument/2006/relationships/slideMaster" Target="../slideMasters/slideMaster2.xml" /></Relationships>
</file>

<file path=ppt/slideLayouts/_rels/slideLayout3.xml.rels><?xml version="1.0" encoding="UTF-8" standalone="yes"?><Relationships xmlns="http://schemas.openxmlformats.org/package/2006/relationships"><Relationship Id="rId6" Type="http://schemas.openxmlformats.org/officeDocument/2006/relationships/tags" Target="../tags/tag15.xml" /><Relationship Id="rId5" Type="http://schemas.openxmlformats.org/officeDocument/2006/relationships/tags" Target="../tags/tag14.xml" /><Relationship Id="rId3" Type="http://schemas.openxmlformats.org/officeDocument/2006/relationships/tags" Target="../tags/tag12.xml" /><Relationship Id="rId4" Type="http://schemas.openxmlformats.org/officeDocument/2006/relationships/tags" Target="../tags/tag13.xml" /><Relationship Id="rId2" Type="http://schemas.openxmlformats.org/officeDocument/2006/relationships/tags" Target="../tags/tag11.xml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<Relationships xmlns="http://schemas.openxmlformats.org/package/2006/relationships"><Relationship Id="rId7" Type="http://schemas.openxmlformats.org/officeDocument/2006/relationships/tags" Target="../tags/tag21.xml" /><Relationship Id="rId4" Type="http://schemas.openxmlformats.org/officeDocument/2006/relationships/tags" Target="../tags/tag18.xml" /><Relationship Id="rId1" Type="http://schemas.openxmlformats.org/officeDocument/2006/relationships/slideMaster" Target="../slideMasters/slideMaster1.xml" /><Relationship Id="rId3" Type="http://schemas.openxmlformats.org/officeDocument/2006/relationships/tags" Target="../tags/tag17.xml" /><Relationship Id="rId2" Type="http://schemas.openxmlformats.org/officeDocument/2006/relationships/tags" Target="../tags/tag16.xml" /><Relationship Id="rId6" Type="http://schemas.openxmlformats.org/officeDocument/2006/relationships/tags" Target="../tags/tag20.xml" /><Relationship Id="rId5" Type="http://schemas.openxmlformats.org/officeDocument/2006/relationships/tags" Target="../tags/tag19.xml" /></Relationships>
</file>

<file path=ppt/slideLayouts/_rels/slideLayout5.xml.rels><?xml version="1.0" encoding="UTF-8" standalone="yes"?><Relationships xmlns="http://schemas.openxmlformats.org/package/2006/relationships"><Relationship Id="rId9" Type="http://schemas.openxmlformats.org/officeDocument/2006/relationships/tags" Target="../tags/tag29.xml" /><Relationship Id="rId8" Type="http://schemas.openxmlformats.org/officeDocument/2006/relationships/tags" Target="../tags/tag28.xml" /><Relationship Id="rId7" Type="http://schemas.openxmlformats.org/officeDocument/2006/relationships/tags" Target="../tags/tag27.xml" /><Relationship Id="rId6" Type="http://schemas.openxmlformats.org/officeDocument/2006/relationships/tags" Target="../tags/tag26.xml" /><Relationship Id="rId5" Type="http://schemas.openxmlformats.org/officeDocument/2006/relationships/tags" Target="../tags/tag25.xml" /><Relationship Id="rId3" Type="http://schemas.openxmlformats.org/officeDocument/2006/relationships/tags" Target="../tags/tag23.xml" /><Relationship Id="rId2" Type="http://schemas.openxmlformats.org/officeDocument/2006/relationships/tags" Target="../tags/tag22.xml" /><Relationship Id="rId4" Type="http://schemas.openxmlformats.org/officeDocument/2006/relationships/tags" Target="../tags/tag24.xml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<Relationships xmlns="http://schemas.openxmlformats.org/package/2006/relationships"><Relationship Id="rId5" Type="http://schemas.openxmlformats.org/officeDocument/2006/relationships/tags" Target="../tags/tag33.xml" /><Relationship Id="rId3" Type="http://schemas.openxmlformats.org/officeDocument/2006/relationships/tags" Target="../tags/tag31.xml" /><Relationship Id="rId4" Type="http://schemas.openxmlformats.org/officeDocument/2006/relationships/tags" Target="../tags/tag32.xml" /><Relationship Id="rId2" Type="http://schemas.openxmlformats.org/officeDocument/2006/relationships/tags" Target="../tags/tag30.xml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<Relationships xmlns="http://schemas.openxmlformats.org/package/2006/relationships"><Relationship Id="rId2" Type="http://schemas.openxmlformats.org/officeDocument/2006/relationships/tags" Target="../tags/tag34.xml" /><Relationship Id="rId4" Type="http://schemas.openxmlformats.org/officeDocument/2006/relationships/tags" Target="../tags/tag36.xml" /><Relationship Id="rId3" Type="http://schemas.openxmlformats.org/officeDocument/2006/relationships/tags" Target="../tags/tag35.xml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<Relationships xmlns="http://schemas.openxmlformats.org/package/2006/relationships"><Relationship Id="rId7" Type="http://schemas.openxmlformats.org/officeDocument/2006/relationships/tags" Target="../tags/tag42.xml" /><Relationship Id="rId5" Type="http://schemas.openxmlformats.org/officeDocument/2006/relationships/tags" Target="../tags/tag40.xml" /><Relationship Id="rId4" Type="http://schemas.openxmlformats.org/officeDocument/2006/relationships/tags" Target="../tags/tag39.xml" /><Relationship Id="rId3" Type="http://schemas.openxmlformats.org/officeDocument/2006/relationships/tags" Target="../tags/tag38.xml" /><Relationship Id="rId2" Type="http://schemas.openxmlformats.org/officeDocument/2006/relationships/tags" Target="../tags/tag37.xml" /><Relationship Id="rId6" Type="http://schemas.openxmlformats.org/officeDocument/2006/relationships/tags" Target="../tags/tag41.xml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<Relationships xmlns="http://schemas.openxmlformats.org/package/2006/relationships"><Relationship Id="rId6" Type="http://schemas.openxmlformats.org/officeDocument/2006/relationships/tags" Target="../tags/tag47.xml" /><Relationship Id="rId5" Type="http://schemas.openxmlformats.org/officeDocument/2006/relationships/tags" Target="../tags/tag46.xml" /><Relationship Id="rId1" Type="http://schemas.openxmlformats.org/officeDocument/2006/relationships/slideMaster" Target="../slideMasters/slideMaster1.xml" /><Relationship Id="rId3" Type="http://schemas.openxmlformats.org/officeDocument/2006/relationships/tags" Target="../tags/tag44.xml" /><Relationship Id="rId4" Type="http://schemas.openxmlformats.org/officeDocument/2006/relationships/tags" Target="../tags/tag45.xml" /><Relationship Id="rId2" Type="http://schemas.openxmlformats.org/officeDocument/2006/relationships/tags" Target="../tags/tag43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Vector 21_#color_$accent1_$accent1_$accent1-2098&amp;4170"/>
          <p:cNvSpPr/>
          <p:nvPr userDrawn="1">
            <p:custDataLst>
              <p:tags r:id="rId3"/>
            </p:custDataLst>
          </p:nvPr>
        </p:nvSpPr>
        <p:spPr>
          <a:xfrm>
            <a:off x="9525" y="-3308"/>
            <a:ext cx="12188952" cy="5458968"/>
          </a:xfrm>
          <a:custGeom>
            <a:avLst/>
            <a:gdLst/>
            <a:ahLst/>
            <a:cxnLst/>
            <a:rect l="l" t="t" r="r" b="b"/>
            <a:pathLst>
              <a:path w="12188952" h="5458968">
                <a:moveTo>
                  <a:pt x="0" y="5458968"/>
                </a:moveTo>
                <a:cubicBezTo>
                  <a:pt x="384048" y="4206240"/>
                  <a:pt x="1344168" y="2286000"/>
                  <a:pt x="3584448" y="1591056"/>
                </a:cubicBezTo>
                <a:cubicBezTo>
                  <a:pt x="5934456" y="859536"/>
                  <a:pt x="9144000" y="1399032"/>
                  <a:pt x="12188952" y="2240280"/>
                </a:cubicBezTo>
                <a:lnTo>
                  <a:pt x="12188952" y="0"/>
                </a:lnTo>
                <a:lnTo>
                  <a:pt x="0" y="0"/>
                </a:lnTo>
                <a:lnTo>
                  <a:pt x="0" y="5458968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10000"/>
                </a:schemeClr>
              </a:gs>
            </a:gsLst>
            <a:lin ang="1014811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Vector 20_#color_$accent1_$accent1_$accent1_4-2098&amp;4173"/>
          <p:cNvSpPr/>
          <p:nvPr userDrawn="1">
            <p:custDataLst>
              <p:tags r:id="rId4"/>
            </p:custDataLst>
          </p:nvPr>
        </p:nvSpPr>
        <p:spPr>
          <a:xfrm>
            <a:off x="3175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5769864"/>
                </a:moveTo>
                <a:cubicBezTo>
                  <a:pt x="941832" y="6281928"/>
                  <a:pt x="2514600" y="6784848"/>
                  <a:pt x="4462272" y="6455664"/>
                </a:cubicBezTo>
                <a:cubicBezTo>
                  <a:pt x="7205472" y="5998464"/>
                  <a:pt x="9985248" y="3035808"/>
                  <a:pt x="11347704" y="0"/>
                </a:cubicBezTo>
                <a:lnTo>
                  <a:pt x="12188952" y="0"/>
                </a:lnTo>
                <a:lnTo>
                  <a:pt x="12188952" y="5742432"/>
                </a:lnTo>
                <a:cubicBezTo>
                  <a:pt x="11740896" y="6108192"/>
                  <a:pt x="11210544" y="6492240"/>
                  <a:pt x="10616184" y="6858000"/>
                </a:cubicBezTo>
                <a:lnTo>
                  <a:pt x="0" y="6858000"/>
                </a:lnTo>
                <a:lnTo>
                  <a:pt x="0" y="5769864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10000"/>
                </a:schemeClr>
              </a:gs>
            </a:gsLst>
            <a:lin ang="1014811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Rectangle 27_#color-2097&amp;3758"/>
          <p:cNvSpPr/>
          <p:nvPr userDrawn="1">
            <p:custDataLst>
              <p:tags r:id="rId5"/>
            </p:custDataLst>
          </p:nvPr>
        </p:nvSpPr>
        <p:spPr>
          <a:xfrm>
            <a:off x="3959352" y="4169664"/>
            <a:ext cx="4251960" cy="813816"/>
          </a:xfrm>
          <a:prstGeom prst="roundRect">
            <a:avLst>
              <a:gd name="adj" fmla="val 5033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tx2"/>
              </a:solidFill>
            </a:endParaRPr>
          </a:p>
        </p:txBody>
      </p:sp>
      <p:sp>
        <p:nvSpPr>
          <p:cNvPr id="13" name="图片 10" descr="C:/Users/kingsoft/AppData/Local/Temp/fig2wpp/@svg_glod_#color_$accent2_3_$accent2_3_$accent2_3_$accent2_3-2098&amp;3921.svg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88825" cy="4197333"/>
          </a:xfrm>
          <a:custGeom>
            <a:avLst/>
            <a:gdLst>
              <a:gd name="connsiteX0" fmla="*/ 0 w 12188825"/>
              <a:gd name="connsiteY0" fmla="*/ 1879024 h 4197333"/>
              <a:gd name="connsiteX1" fmla="*/ 6433224 w 12188825"/>
              <a:gd name="connsiteY1" fmla="*/ 1151340 h 4197333"/>
              <a:gd name="connsiteX2" fmla="*/ 12188825 w 12188825"/>
              <a:gd name="connsiteY2" fmla="*/ 4178824 h 4197333"/>
              <a:gd name="connsiteX3" fmla="*/ 12188825 w 12188825"/>
              <a:gd name="connsiteY3" fmla="*/ 4197334 h 4197333"/>
              <a:gd name="connsiteX4" fmla="*/ 6430862 w 12188825"/>
              <a:gd name="connsiteY4" fmla="*/ 1163789 h 4197333"/>
              <a:gd name="connsiteX5" fmla="*/ 0 w 12188825"/>
              <a:gd name="connsiteY5" fmla="*/ 1892998 h 4197333"/>
              <a:gd name="connsiteX6" fmla="*/ 0 w 12188825"/>
              <a:gd name="connsiteY6" fmla="*/ 1668990 h 4197333"/>
              <a:gd name="connsiteX7" fmla="*/ 6471314 w 12188825"/>
              <a:gd name="connsiteY7" fmla="*/ 923291 h 4197333"/>
              <a:gd name="connsiteX8" fmla="*/ 12188825 w 12188825"/>
              <a:gd name="connsiteY8" fmla="*/ 3910562 h 4197333"/>
              <a:gd name="connsiteX9" fmla="*/ 12188825 w 12188825"/>
              <a:gd name="connsiteY9" fmla="*/ 3928958 h 4197333"/>
              <a:gd name="connsiteX10" fmla="*/ 6468952 w 12188825"/>
              <a:gd name="connsiteY10" fmla="*/ 935740 h 4197333"/>
              <a:gd name="connsiteX11" fmla="*/ 0 w 12188825"/>
              <a:gd name="connsiteY11" fmla="*/ 1683003 h 4197333"/>
              <a:gd name="connsiteX12" fmla="*/ 0 w 12188825"/>
              <a:gd name="connsiteY12" fmla="*/ 1459185 h 4197333"/>
              <a:gd name="connsiteX13" fmla="*/ 6509404 w 12188825"/>
              <a:gd name="connsiteY13" fmla="*/ 695243 h 4197333"/>
              <a:gd name="connsiteX14" fmla="*/ 12188825 w 12188825"/>
              <a:gd name="connsiteY14" fmla="*/ 3642819 h 4197333"/>
              <a:gd name="connsiteX15" fmla="*/ 12188825 w 12188825"/>
              <a:gd name="connsiteY15" fmla="*/ 3661089 h 4197333"/>
              <a:gd name="connsiteX16" fmla="*/ 6507043 w 12188825"/>
              <a:gd name="connsiteY16" fmla="*/ 707691 h 4197333"/>
              <a:gd name="connsiteX17" fmla="*/ 0 w 12188825"/>
              <a:gd name="connsiteY17" fmla="*/ 1473223 h 4197333"/>
              <a:gd name="connsiteX18" fmla="*/ 0 w 12188825"/>
              <a:gd name="connsiteY18" fmla="*/ 1281155 h 4197333"/>
              <a:gd name="connsiteX19" fmla="*/ 6560191 w 12188825"/>
              <a:gd name="connsiteY19" fmla="*/ 492533 h 4197333"/>
              <a:gd name="connsiteX20" fmla="*/ 12188825 w 12188825"/>
              <a:gd name="connsiteY20" fmla="*/ 3387937 h 4197333"/>
              <a:gd name="connsiteX21" fmla="*/ 12188825 w 12188825"/>
              <a:gd name="connsiteY21" fmla="*/ 3406041 h 4197333"/>
              <a:gd name="connsiteX22" fmla="*/ 6557830 w 12188825"/>
              <a:gd name="connsiteY22" fmla="*/ 504981 h 4197333"/>
              <a:gd name="connsiteX23" fmla="*/ 0 w 12188825"/>
              <a:gd name="connsiteY23" fmla="*/ 1295231 h 4197333"/>
              <a:gd name="connsiteX24" fmla="*/ 0 w 12188825"/>
              <a:gd name="connsiteY24" fmla="*/ 1071872 h 4197333"/>
              <a:gd name="connsiteX25" fmla="*/ 6598281 w 12188825"/>
              <a:gd name="connsiteY25" fmla="*/ 264484 h 4197333"/>
              <a:gd name="connsiteX26" fmla="*/ 12188825 w 12188825"/>
              <a:gd name="connsiteY26" fmla="*/ 3121309 h 4197333"/>
              <a:gd name="connsiteX27" fmla="*/ 12188825 w 12188825"/>
              <a:gd name="connsiteY27" fmla="*/ 3139299 h 4197333"/>
              <a:gd name="connsiteX28" fmla="*/ 6595920 w 12188825"/>
              <a:gd name="connsiteY28" fmla="*/ 276931 h 4197333"/>
              <a:gd name="connsiteX29" fmla="*/ 0 w 12188825"/>
              <a:gd name="connsiteY29" fmla="*/ 1085996 h 4197333"/>
              <a:gd name="connsiteX30" fmla="*/ 0 w 12188825"/>
              <a:gd name="connsiteY30" fmla="*/ 862825 h 4197333"/>
              <a:gd name="connsiteX31" fmla="*/ 2646511 w 12188825"/>
              <a:gd name="connsiteY31" fmla="*/ 0 h 4197333"/>
              <a:gd name="connsiteX32" fmla="*/ 2720736 w 12188825"/>
              <a:gd name="connsiteY32" fmla="*/ 0 h 4197333"/>
              <a:gd name="connsiteX33" fmla="*/ 0 w 12188825"/>
              <a:gd name="connsiteY33" fmla="*/ 876987 h 4197333"/>
              <a:gd name="connsiteX34" fmla="*/ 0 w 12188825"/>
              <a:gd name="connsiteY34" fmla="*/ 673147 h 4197333"/>
              <a:gd name="connsiteX35" fmla="*/ 1741580 w 12188825"/>
              <a:gd name="connsiteY35" fmla="*/ 0 h 4197333"/>
              <a:gd name="connsiteX36" fmla="*/ 1789104 w 12188825"/>
              <a:gd name="connsiteY36" fmla="*/ 0 h 4197333"/>
              <a:gd name="connsiteX37" fmla="*/ 0 w 12188825"/>
              <a:gd name="connsiteY37" fmla="*/ 687359 h 4197333"/>
              <a:gd name="connsiteX38" fmla="*/ 0 w 12188825"/>
              <a:gd name="connsiteY38" fmla="*/ 464649 h 4197333"/>
              <a:gd name="connsiteX39" fmla="*/ 1064931 w 12188825"/>
              <a:gd name="connsiteY39" fmla="*/ 0 h 4197333"/>
              <a:gd name="connsiteX40" fmla="*/ 1102086 w 12188825"/>
              <a:gd name="connsiteY40" fmla="*/ 0 h 4197333"/>
              <a:gd name="connsiteX41" fmla="*/ 0 w 12188825"/>
              <a:gd name="connsiteY41" fmla="*/ 478899 h 4197333"/>
              <a:gd name="connsiteX42" fmla="*/ 0 w 12188825"/>
              <a:gd name="connsiteY42" fmla="*/ 269061 h 4197333"/>
              <a:gd name="connsiteX43" fmla="*/ 562663 w 12188825"/>
              <a:gd name="connsiteY43" fmla="*/ 0 h 4197333"/>
              <a:gd name="connsiteX44" fmla="*/ 594388 w 12188825"/>
              <a:gd name="connsiteY44" fmla="*/ 0 h 4197333"/>
              <a:gd name="connsiteX45" fmla="*/ 0 w 12188825"/>
              <a:gd name="connsiteY45" fmla="*/ 283350 h 4197333"/>
              <a:gd name="connsiteX46" fmla="*/ 0 w 12188825"/>
              <a:gd name="connsiteY46" fmla="*/ 73713 h 4197333"/>
              <a:gd name="connsiteX47" fmla="*/ 142501 w 12188825"/>
              <a:gd name="connsiteY47" fmla="*/ 0 h 4197333"/>
              <a:gd name="connsiteX48" fmla="*/ 170627 w 12188825"/>
              <a:gd name="connsiteY48" fmla="*/ 0 h 4197333"/>
              <a:gd name="connsiteX49" fmla="*/ 0 w 12188825"/>
              <a:gd name="connsiteY49" fmla="*/ 88044 h 4197333"/>
              <a:gd name="connsiteX50" fmla="*/ 9978622 w 12188825"/>
              <a:gd name="connsiteY50" fmla="*/ 0 h 4197333"/>
              <a:gd name="connsiteX51" fmla="*/ 12188825 w 12188825"/>
              <a:gd name="connsiteY51" fmla="*/ 1545274 h 4197333"/>
              <a:gd name="connsiteX52" fmla="*/ 12188825 w 12188825"/>
              <a:gd name="connsiteY52" fmla="*/ 1562568 h 4197333"/>
              <a:gd name="connsiteX53" fmla="*/ 9951134 w 12188825"/>
              <a:gd name="connsiteY53" fmla="*/ 0 h 4197333"/>
              <a:gd name="connsiteX54" fmla="*/ 9459951 w 12188825"/>
              <a:gd name="connsiteY54" fmla="*/ 0 h 4197333"/>
              <a:gd name="connsiteX55" fmla="*/ 12188825 w 12188825"/>
              <a:gd name="connsiteY55" fmla="*/ 1820947 h 4197333"/>
              <a:gd name="connsiteX56" fmla="*/ 12188825 w 12188825"/>
              <a:gd name="connsiteY56" fmla="*/ 1838380 h 4197333"/>
              <a:gd name="connsiteX57" fmla="*/ 9429554 w 12188825"/>
              <a:gd name="connsiteY57" fmla="*/ 0 h 4197333"/>
              <a:gd name="connsiteX58" fmla="*/ 8918855 w 12188825"/>
              <a:gd name="connsiteY58" fmla="*/ 0 h 4197333"/>
              <a:gd name="connsiteX59" fmla="*/ 12188825 w 12188825"/>
              <a:gd name="connsiteY59" fmla="*/ 2072536 h 4197333"/>
              <a:gd name="connsiteX60" fmla="*/ 12188825 w 12188825"/>
              <a:gd name="connsiteY60" fmla="*/ 2090071 h 4197333"/>
              <a:gd name="connsiteX61" fmla="*/ 8884663 w 12188825"/>
              <a:gd name="connsiteY61" fmla="*/ 0 h 4197333"/>
              <a:gd name="connsiteX62" fmla="*/ 8294216 w 12188825"/>
              <a:gd name="connsiteY62" fmla="*/ 0 h 4197333"/>
              <a:gd name="connsiteX63" fmla="*/ 12188825 w 12188825"/>
              <a:gd name="connsiteY63" fmla="*/ 2324556 h 4197333"/>
              <a:gd name="connsiteX64" fmla="*/ 12188825 w 12188825"/>
              <a:gd name="connsiteY64" fmla="*/ 2342179 h 4197333"/>
              <a:gd name="connsiteX65" fmla="*/ 8254311 w 12188825"/>
              <a:gd name="connsiteY65" fmla="*/ 0 h 4197333"/>
              <a:gd name="connsiteX66" fmla="*/ 7489766 w 12188825"/>
              <a:gd name="connsiteY66" fmla="*/ 0 h 4197333"/>
              <a:gd name="connsiteX67" fmla="*/ 12188825 w 12188825"/>
              <a:gd name="connsiteY67" fmla="*/ 2589663 h 4197333"/>
              <a:gd name="connsiteX68" fmla="*/ 12188825 w 12188825"/>
              <a:gd name="connsiteY68" fmla="*/ 2607400 h 4197333"/>
              <a:gd name="connsiteX69" fmla="*/ 7439056 w 12188825"/>
              <a:gd name="connsiteY69" fmla="*/ 0 h 4197333"/>
              <a:gd name="connsiteX70" fmla="*/ 6431078 w 12188825"/>
              <a:gd name="connsiteY70" fmla="*/ 0 h 4197333"/>
              <a:gd name="connsiteX71" fmla="*/ 6636371 w 12188825"/>
              <a:gd name="connsiteY71" fmla="*/ 36434 h 4197333"/>
              <a:gd name="connsiteX72" fmla="*/ 12188825 w 12188825"/>
              <a:gd name="connsiteY72" fmla="*/ 2855150 h 4197333"/>
              <a:gd name="connsiteX73" fmla="*/ 12188825 w 12188825"/>
              <a:gd name="connsiteY73" fmla="*/ 2873027 h 4197333"/>
              <a:gd name="connsiteX74" fmla="*/ 6634010 w 12188825"/>
              <a:gd name="connsiteY74" fmla="*/ 48882 h 4197333"/>
              <a:gd name="connsiteX75" fmla="*/ 6353273 w 12188825"/>
              <a:gd name="connsiteY75" fmla="*/ 0 h 4197333"/>
              <a:gd name="connsiteX76" fmla="*/ 10408723 w 12188825"/>
              <a:gd name="connsiteY76" fmla="*/ 0 h 4197333"/>
              <a:gd name="connsiteX77" fmla="*/ 10434028 w 12188825"/>
              <a:gd name="connsiteY77" fmla="*/ 0 h 4197333"/>
              <a:gd name="connsiteX78" fmla="*/ 12188825 w 12188825"/>
              <a:gd name="connsiteY78" fmla="*/ 1281966 h 4197333"/>
              <a:gd name="connsiteX79" fmla="*/ 12188825 w 12188825"/>
              <a:gd name="connsiteY79" fmla="*/ 1299171 h 4197333"/>
              <a:gd name="connsiteX80" fmla="*/ 10408723 w 12188825"/>
              <a:gd name="connsiteY80" fmla="*/ 0 h 4197333"/>
              <a:gd name="connsiteX81" fmla="*/ 10841871 w 12188825"/>
              <a:gd name="connsiteY81" fmla="*/ 0 h 4197333"/>
              <a:gd name="connsiteX82" fmla="*/ 12188825 w 12188825"/>
              <a:gd name="connsiteY82" fmla="*/ 1020197 h 4197333"/>
              <a:gd name="connsiteX83" fmla="*/ 12188825 w 12188825"/>
              <a:gd name="connsiteY83" fmla="*/ 1037280 h 4197333"/>
              <a:gd name="connsiteX84" fmla="*/ 10818204 w 12188825"/>
              <a:gd name="connsiteY84" fmla="*/ 0 h 4197333"/>
              <a:gd name="connsiteX85" fmla="*/ 11207104 w 12188825"/>
              <a:gd name="connsiteY85" fmla="*/ 0 h 4197333"/>
              <a:gd name="connsiteX86" fmla="*/ 12188825 w 12188825"/>
              <a:gd name="connsiteY86" fmla="*/ 770477 h 4197333"/>
              <a:gd name="connsiteX87" fmla="*/ 12188825 w 12188825"/>
              <a:gd name="connsiteY87" fmla="*/ 787473 h 4197333"/>
              <a:gd name="connsiteX88" fmla="*/ 11184783 w 12188825"/>
              <a:gd name="connsiteY88" fmla="*/ 0 h 4197333"/>
              <a:gd name="connsiteX89" fmla="*/ 11563767 w 12188825"/>
              <a:gd name="connsiteY89" fmla="*/ 0 h 4197333"/>
              <a:gd name="connsiteX90" fmla="*/ 12188825 w 12188825"/>
              <a:gd name="connsiteY90" fmla="*/ 508466 h 4197333"/>
              <a:gd name="connsiteX91" fmla="*/ 12188825 w 12188825"/>
              <a:gd name="connsiteY91" fmla="*/ 525376 h 4197333"/>
              <a:gd name="connsiteX92" fmla="*/ 11542640 w 12188825"/>
              <a:gd name="connsiteY92" fmla="*/ 0 h 4197333"/>
              <a:gd name="connsiteX93" fmla="*/ 11879838 w 12188825"/>
              <a:gd name="connsiteY93" fmla="*/ 0 h 4197333"/>
              <a:gd name="connsiteX94" fmla="*/ 12188825 w 12188825"/>
              <a:gd name="connsiteY94" fmla="*/ 259496 h 4197333"/>
              <a:gd name="connsiteX95" fmla="*/ 12188825 w 12188825"/>
              <a:gd name="connsiteY95" fmla="*/ 276322 h 4197333"/>
              <a:gd name="connsiteX96" fmla="*/ 11859676 w 12188825"/>
              <a:gd name="connsiteY96" fmla="*/ 0 h 419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2188825" h="4197333">
                <a:moveTo>
                  <a:pt x="0" y="1879024"/>
                </a:moveTo>
                <a:cubicBezTo>
                  <a:pt x="1823512" y="1021646"/>
                  <a:pt x="4091141" y="714387"/>
                  <a:pt x="6433224" y="1151340"/>
                </a:cubicBezTo>
                <a:cubicBezTo>
                  <a:pt x="8792054" y="1591416"/>
                  <a:pt x="10803616" y="2707514"/>
                  <a:pt x="12188825" y="4178824"/>
                </a:cubicBezTo>
                <a:lnTo>
                  <a:pt x="12188825" y="4197334"/>
                </a:lnTo>
                <a:cubicBezTo>
                  <a:pt x="10805520" y="2723363"/>
                  <a:pt x="8793044" y="1604491"/>
                  <a:pt x="6430862" y="1163789"/>
                </a:cubicBezTo>
                <a:cubicBezTo>
                  <a:pt x="4088373" y="726760"/>
                  <a:pt x="1821595" y="1034919"/>
                  <a:pt x="0" y="1892998"/>
                </a:cubicBezTo>
                <a:close/>
                <a:moveTo>
                  <a:pt x="0" y="1668990"/>
                </a:moveTo>
                <a:cubicBezTo>
                  <a:pt x="1829974" y="797919"/>
                  <a:pt x="4112890" y="483291"/>
                  <a:pt x="6471314" y="923291"/>
                </a:cubicBezTo>
                <a:cubicBezTo>
                  <a:pt x="8808610" y="1359350"/>
                  <a:pt x="10804949" y="2459143"/>
                  <a:pt x="12188825" y="3910562"/>
                </a:cubicBezTo>
                <a:lnTo>
                  <a:pt x="12188825" y="3928958"/>
                </a:lnTo>
                <a:cubicBezTo>
                  <a:pt x="10806790" y="2474916"/>
                  <a:pt x="8809536" y="1372413"/>
                  <a:pt x="6468952" y="935740"/>
                </a:cubicBezTo>
                <a:cubicBezTo>
                  <a:pt x="4110110" y="495659"/>
                  <a:pt x="1828032" y="811209"/>
                  <a:pt x="0" y="1683003"/>
                </a:cubicBezTo>
                <a:close/>
                <a:moveTo>
                  <a:pt x="0" y="1459185"/>
                </a:moveTo>
                <a:cubicBezTo>
                  <a:pt x="1836335" y="574280"/>
                  <a:pt x="4134589" y="252183"/>
                  <a:pt x="6509404" y="695243"/>
                </a:cubicBezTo>
                <a:cubicBezTo>
                  <a:pt x="8825344" y="1127320"/>
                  <a:pt x="10806524" y="2211063"/>
                  <a:pt x="12188825" y="3642819"/>
                </a:cubicBezTo>
                <a:lnTo>
                  <a:pt x="12188825" y="3661089"/>
                </a:lnTo>
                <a:cubicBezTo>
                  <a:pt x="10808314" y="2226748"/>
                  <a:pt x="8826220" y="1140371"/>
                  <a:pt x="6507043" y="707691"/>
                </a:cubicBezTo>
                <a:cubicBezTo>
                  <a:pt x="4131783" y="264547"/>
                  <a:pt x="1834367" y="587588"/>
                  <a:pt x="0" y="1473223"/>
                </a:cubicBezTo>
                <a:close/>
                <a:moveTo>
                  <a:pt x="0" y="1281155"/>
                </a:moveTo>
                <a:cubicBezTo>
                  <a:pt x="1844652" y="377587"/>
                  <a:pt x="4163436" y="45379"/>
                  <a:pt x="6560191" y="492533"/>
                </a:cubicBezTo>
                <a:cubicBezTo>
                  <a:pt x="8847919" y="919347"/>
                  <a:pt x="10808987" y="1982039"/>
                  <a:pt x="12188825" y="3387937"/>
                </a:cubicBezTo>
                <a:lnTo>
                  <a:pt x="12188825" y="3406041"/>
                </a:lnTo>
                <a:cubicBezTo>
                  <a:pt x="10810688" y="1997635"/>
                  <a:pt x="8848706" y="932383"/>
                  <a:pt x="6557830" y="504981"/>
                </a:cubicBezTo>
                <a:cubicBezTo>
                  <a:pt x="4160605" y="57738"/>
                  <a:pt x="1842658" y="390919"/>
                  <a:pt x="0" y="1295231"/>
                </a:cubicBezTo>
                <a:close/>
                <a:moveTo>
                  <a:pt x="0" y="1071872"/>
                </a:moveTo>
                <a:cubicBezTo>
                  <a:pt x="1850772" y="154156"/>
                  <a:pt x="4185008" y="-185754"/>
                  <a:pt x="6598281" y="264484"/>
                </a:cubicBezTo>
                <a:cubicBezTo>
                  <a:pt x="8865034" y="687385"/>
                  <a:pt x="10811107" y="1734555"/>
                  <a:pt x="12188825" y="3121309"/>
                </a:cubicBezTo>
                <a:lnTo>
                  <a:pt x="12188825" y="3139299"/>
                </a:lnTo>
                <a:cubicBezTo>
                  <a:pt x="10812745" y="1750087"/>
                  <a:pt x="8865770" y="700411"/>
                  <a:pt x="6595920" y="276931"/>
                </a:cubicBezTo>
                <a:cubicBezTo>
                  <a:pt x="4182138" y="-173398"/>
                  <a:pt x="1848753" y="167506"/>
                  <a:pt x="0" y="1085996"/>
                </a:cubicBezTo>
                <a:close/>
                <a:moveTo>
                  <a:pt x="0" y="862825"/>
                </a:moveTo>
                <a:cubicBezTo>
                  <a:pt x="801406" y="460562"/>
                  <a:pt x="1694640" y="167144"/>
                  <a:pt x="2646511" y="0"/>
                </a:cubicBezTo>
                <a:lnTo>
                  <a:pt x="2720736" y="0"/>
                </a:lnTo>
                <a:cubicBezTo>
                  <a:pt x="1740742" y="164999"/>
                  <a:pt x="821857" y="463653"/>
                  <a:pt x="0" y="876987"/>
                </a:cubicBezTo>
                <a:close/>
                <a:moveTo>
                  <a:pt x="0" y="673147"/>
                </a:moveTo>
                <a:cubicBezTo>
                  <a:pt x="541349" y="396964"/>
                  <a:pt x="1125335" y="170764"/>
                  <a:pt x="1741580" y="0"/>
                </a:cubicBezTo>
                <a:lnTo>
                  <a:pt x="1789104" y="0"/>
                </a:lnTo>
                <a:cubicBezTo>
                  <a:pt x="1155185" y="172518"/>
                  <a:pt x="555074" y="403614"/>
                  <a:pt x="0" y="687359"/>
                </a:cubicBezTo>
                <a:close/>
                <a:moveTo>
                  <a:pt x="0" y="464649"/>
                </a:moveTo>
                <a:cubicBezTo>
                  <a:pt x="338905" y="289630"/>
                  <a:pt x="694740" y="134296"/>
                  <a:pt x="1064931" y="0"/>
                </a:cubicBezTo>
                <a:lnTo>
                  <a:pt x="1102086" y="0"/>
                </a:lnTo>
                <a:cubicBezTo>
                  <a:pt x="718465" y="137576"/>
                  <a:pt x="350153" y="297711"/>
                  <a:pt x="0" y="478899"/>
                </a:cubicBezTo>
                <a:close/>
                <a:moveTo>
                  <a:pt x="0" y="269061"/>
                </a:moveTo>
                <a:cubicBezTo>
                  <a:pt x="182704" y="173553"/>
                  <a:pt x="370394" y="83795"/>
                  <a:pt x="562663" y="0"/>
                </a:cubicBezTo>
                <a:lnTo>
                  <a:pt x="594388" y="0"/>
                </a:lnTo>
                <a:cubicBezTo>
                  <a:pt x="391005" y="87872"/>
                  <a:pt x="192715" y="182406"/>
                  <a:pt x="0" y="283350"/>
                </a:cubicBezTo>
                <a:close/>
                <a:moveTo>
                  <a:pt x="0" y="73713"/>
                </a:moveTo>
                <a:cubicBezTo>
                  <a:pt x="47166" y="48756"/>
                  <a:pt x="94669" y="24184"/>
                  <a:pt x="142501" y="0"/>
                </a:cubicBezTo>
                <a:lnTo>
                  <a:pt x="170627" y="0"/>
                </a:lnTo>
                <a:cubicBezTo>
                  <a:pt x="113275" y="28792"/>
                  <a:pt x="56396" y="58142"/>
                  <a:pt x="0" y="88044"/>
                </a:cubicBezTo>
                <a:close/>
                <a:moveTo>
                  <a:pt x="9978622" y="0"/>
                </a:moveTo>
                <a:cubicBezTo>
                  <a:pt x="10808618" y="429691"/>
                  <a:pt x="11552403" y="952889"/>
                  <a:pt x="12188825" y="1545274"/>
                </a:cubicBezTo>
                <a:lnTo>
                  <a:pt x="12188825" y="1562568"/>
                </a:lnTo>
                <a:cubicBezTo>
                  <a:pt x="11545890" y="962523"/>
                  <a:pt x="10792696" y="433229"/>
                  <a:pt x="9951134" y="0"/>
                </a:cubicBezTo>
                <a:close/>
                <a:moveTo>
                  <a:pt x="9459951" y="0"/>
                </a:moveTo>
                <a:cubicBezTo>
                  <a:pt x="10502831" y="477646"/>
                  <a:pt x="11424992" y="1099035"/>
                  <a:pt x="12188825" y="1820947"/>
                </a:cubicBezTo>
                <a:lnTo>
                  <a:pt x="12188825" y="1838380"/>
                </a:lnTo>
                <a:cubicBezTo>
                  <a:pt x="11418288" y="1108144"/>
                  <a:pt x="10485627" y="480421"/>
                  <a:pt x="9429554" y="0"/>
                </a:cubicBezTo>
                <a:close/>
                <a:moveTo>
                  <a:pt x="8918855" y="0"/>
                </a:moveTo>
                <a:cubicBezTo>
                  <a:pt x="10187534" y="506452"/>
                  <a:pt x="11297835" y="1220643"/>
                  <a:pt x="12188825" y="2072536"/>
                </a:cubicBezTo>
                <a:lnTo>
                  <a:pt x="12188825" y="2090071"/>
                </a:lnTo>
                <a:cubicBezTo>
                  <a:pt x="11290788" y="1229052"/>
                  <a:pt x="10168515" y="508225"/>
                  <a:pt x="8884663" y="0"/>
                </a:cubicBezTo>
                <a:close/>
                <a:moveTo>
                  <a:pt x="8294216" y="0"/>
                </a:moveTo>
                <a:cubicBezTo>
                  <a:pt x="9827240" y="515180"/>
                  <a:pt x="11157600" y="1327005"/>
                  <a:pt x="12188825" y="2324556"/>
                </a:cubicBezTo>
                <a:lnTo>
                  <a:pt x="12188825" y="2342179"/>
                </a:lnTo>
                <a:cubicBezTo>
                  <a:pt x="11149906" y="1334354"/>
                  <a:pt x="9805377" y="515446"/>
                  <a:pt x="8254311" y="0"/>
                </a:cubicBezTo>
                <a:close/>
                <a:moveTo>
                  <a:pt x="7489766" y="0"/>
                </a:moveTo>
                <a:cubicBezTo>
                  <a:pt x="9366680" y="488329"/>
                  <a:pt x="10985267" y="1411612"/>
                  <a:pt x="12188825" y="2589663"/>
                </a:cubicBezTo>
                <a:lnTo>
                  <a:pt x="12188825" y="2607400"/>
                </a:lnTo>
                <a:cubicBezTo>
                  <a:pt x="10976075" y="1416945"/>
                  <a:pt x="9339129" y="485752"/>
                  <a:pt x="7439056" y="0"/>
                </a:cubicBezTo>
                <a:close/>
                <a:moveTo>
                  <a:pt x="6431078" y="0"/>
                </a:moveTo>
                <a:cubicBezTo>
                  <a:pt x="6499437" y="11511"/>
                  <a:pt x="6567872" y="23655"/>
                  <a:pt x="6636371" y="36434"/>
                </a:cubicBezTo>
                <a:cubicBezTo>
                  <a:pt x="8882315" y="455453"/>
                  <a:pt x="10813430" y="1487337"/>
                  <a:pt x="12188825" y="2855150"/>
                </a:cubicBezTo>
                <a:lnTo>
                  <a:pt x="12188825" y="2873027"/>
                </a:lnTo>
                <a:cubicBezTo>
                  <a:pt x="10815005" y="1502793"/>
                  <a:pt x="8883000" y="468470"/>
                  <a:pt x="6634010" y="48882"/>
                </a:cubicBezTo>
                <a:cubicBezTo>
                  <a:pt x="6540295" y="31400"/>
                  <a:pt x="6446720" y="15110"/>
                  <a:pt x="6353273" y="0"/>
                </a:cubicBezTo>
                <a:close/>
                <a:moveTo>
                  <a:pt x="10408723" y="0"/>
                </a:moveTo>
                <a:lnTo>
                  <a:pt x="10434028" y="0"/>
                </a:lnTo>
                <a:cubicBezTo>
                  <a:pt x="11081546" y="373076"/>
                  <a:pt x="11670229" y="804698"/>
                  <a:pt x="12188825" y="1281966"/>
                </a:cubicBezTo>
                <a:lnTo>
                  <a:pt x="12188825" y="1299171"/>
                </a:lnTo>
                <a:cubicBezTo>
                  <a:pt x="11663817" y="814739"/>
                  <a:pt x="11066564" y="377177"/>
                  <a:pt x="10408723" y="0"/>
                </a:cubicBezTo>
                <a:close/>
                <a:moveTo>
                  <a:pt x="10841871" y="0"/>
                </a:moveTo>
                <a:cubicBezTo>
                  <a:pt x="11329754" y="307917"/>
                  <a:pt x="11780525" y="650026"/>
                  <a:pt x="12188825" y="1020197"/>
                </a:cubicBezTo>
                <a:lnTo>
                  <a:pt x="12188825" y="1037280"/>
                </a:lnTo>
                <a:cubicBezTo>
                  <a:pt x="11774151" y="660359"/>
                  <a:pt x="11315407" y="312438"/>
                  <a:pt x="10818204" y="0"/>
                </a:cubicBezTo>
                <a:close/>
                <a:moveTo>
                  <a:pt x="11207104" y="0"/>
                </a:moveTo>
                <a:cubicBezTo>
                  <a:pt x="11556149" y="239625"/>
                  <a:pt x="11884117" y="497284"/>
                  <a:pt x="12188825" y="770477"/>
                </a:cubicBezTo>
                <a:lnTo>
                  <a:pt x="12188825" y="787473"/>
                </a:lnTo>
                <a:cubicBezTo>
                  <a:pt x="11877756" y="507867"/>
                  <a:pt x="11542296" y="244481"/>
                  <a:pt x="11184783" y="0"/>
                </a:cubicBezTo>
                <a:close/>
                <a:moveTo>
                  <a:pt x="11563767" y="0"/>
                </a:moveTo>
                <a:cubicBezTo>
                  <a:pt x="11781465" y="162461"/>
                  <a:pt x="11990008" y="332176"/>
                  <a:pt x="12188825" y="508466"/>
                </a:cubicBezTo>
                <a:lnTo>
                  <a:pt x="12188825" y="525376"/>
                </a:lnTo>
                <a:cubicBezTo>
                  <a:pt x="11983647" y="342983"/>
                  <a:pt x="11768031" y="167606"/>
                  <a:pt x="11542640" y="0"/>
                </a:cubicBezTo>
                <a:close/>
                <a:moveTo>
                  <a:pt x="11879838" y="0"/>
                </a:moveTo>
                <a:cubicBezTo>
                  <a:pt x="11985234" y="84769"/>
                  <a:pt x="12088254" y="171297"/>
                  <a:pt x="12188825" y="259496"/>
                </a:cubicBezTo>
                <a:lnTo>
                  <a:pt x="12188825" y="276322"/>
                </a:lnTo>
                <a:cubicBezTo>
                  <a:pt x="12081868" y="182285"/>
                  <a:pt x="11972118" y="90142"/>
                  <a:pt x="11859676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59000">
                <a:schemeClr val="accent1">
                  <a:lumMod val="60000"/>
                  <a:lumOff val="40000"/>
                  <a:alpha val="53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148114" scaled="0"/>
          </a:gra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838200" y="390525"/>
            <a:ext cx="10515600" cy="2959575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7000" b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3956304" y="4169664"/>
            <a:ext cx="4251960" cy="813816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  <a:latin typeface="+mj-ea"/>
                <a:ea typeface="+mj-ea"/>
                <a:cs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  <a:latin typeface="+mn-ea"/>
                <a:ea typeface="+mn-ea"/>
                <a:cs typeface="+mn-ea"/>
              </a:defRPr>
            </a:lvl1pPr>
            <a:lvl2pPr>
              <a:defRPr>
                <a:solidFill>
                  <a:schemeClr val="tx2"/>
                </a:solidFill>
                <a:latin typeface="+mn-ea"/>
                <a:ea typeface="+mn-ea"/>
                <a:cs typeface="+mn-ea"/>
              </a:defRPr>
            </a:lvl2pPr>
            <a:lvl3pPr>
              <a:defRPr>
                <a:solidFill>
                  <a:schemeClr val="tx2"/>
                </a:solidFill>
                <a:latin typeface="+mn-ea"/>
                <a:ea typeface="+mn-ea"/>
                <a:cs typeface="+mn-ea"/>
              </a:defRPr>
            </a:lvl3pPr>
            <a:lvl4pPr>
              <a:defRPr>
                <a:solidFill>
                  <a:schemeClr val="tx2"/>
                </a:solidFill>
                <a:latin typeface="+mn-ea"/>
                <a:ea typeface="+mn-ea"/>
                <a:cs typeface="+mn-ea"/>
              </a:defRPr>
            </a:lvl4pPr>
            <a:lvl5pPr>
              <a:defRPr>
                <a:solidFill>
                  <a:schemeClr val="tx2"/>
                </a:solidFill>
                <a:latin typeface="+mn-ea"/>
                <a:ea typeface="+mn-ea"/>
                <a:cs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Vector 21_#color_$accent1_$accent1_$accent1-2098&amp;4170"/>
          <p:cNvSpPr/>
          <p:nvPr userDrawn="1">
            <p:custDataLst>
              <p:tags r:id="rId3"/>
            </p:custDataLst>
          </p:nvPr>
        </p:nvSpPr>
        <p:spPr>
          <a:xfrm>
            <a:off x="9525" y="-3308"/>
            <a:ext cx="12188952" cy="5458968"/>
          </a:xfrm>
          <a:custGeom>
            <a:avLst/>
            <a:gdLst/>
            <a:ahLst/>
            <a:cxnLst/>
            <a:rect l="l" t="t" r="r" b="b"/>
            <a:pathLst>
              <a:path w="12188952" h="5458968">
                <a:moveTo>
                  <a:pt x="0" y="5458968"/>
                </a:moveTo>
                <a:cubicBezTo>
                  <a:pt x="384048" y="4206240"/>
                  <a:pt x="1344168" y="2286000"/>
                  <a:pt x="3584448" y="1591056"/>
                </a:cubicBezTo>
                <a:cubicBezTo>
                  <a:pt x="5934456" y="859536"/>
                  <a:pt x="9144000" y="1399032"/>
                  <a:pt x="12188952" y="2240280"/>
                </a:cubicBezTo>
                <a:lnTo>
                  <a:pt x="12188952" y="0"/>
                </a:lnTo>
                <a:lnTo>
                  <a:pt x="0" y="0"/>
                </a:lnTo>
                <a:lnTo>
                  <a:pt x="0" y="5458968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10000"/>
                </a:schemeClr>
              </a:gs>
            </a:gsLst>
            <a:lin ang="1014811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2" name="Vector 20_#color_$accent1_$accent1_$accent1_4-2098&amp;4173"/>
          <p:cNvSpPr/>
          <p:nvPr userDrawn="1">
            <p:custDataLst>
              <p:tags r:id="rId4"/>
            </p:custDataLst>
          </p:nvPr>
        </p:nvSpPr>
        <p:spPr>
          <a:xfrm>
            <a:off x="3175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5769864"/>
                </a:moveTo>
                <a:cubicBezTo>
                  <a:pt x="941832" y="6281928"/>
                  <a:pt x="2514600" y="6784848"/>
                  <a:pt x="4462272" y="6455664"/>
                </a:cubicBezTo>
                <a:cubicBezTo>
                  <a:pt x="7205472" y="5998464"/>
                  <a:pt x="9985248" y="3035808"/>
                  <a:pt x="11347704" y="0"/>
                </a:cubicBezTo>
                <a:lnTo>
                  <a:pt x="12188952" y="0"/>
                </a:lnTo>
                <a:lnTo>
                  <a:pt x="12188952" y="5742432"/>
                </a:lnTo>
                <a:cubicBezTo>
                  <a:pt x="11740896" y="6108192"/>
                  <a:pt x="11210544" y="6492240"/>
                  <a:pt x="10616184" y="6858000"/>
                </a:cubicBezTo>
                <a:lnTo>
                  <a:pt x="0" y="6858000"/>
                </a:lnTo>
                <a:lnTo>
                  <a:pt x="0" y="5769864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10000"/>
                </a:schemeClr>
              </a:gs>
            </a:gsLst>
            <a:lin ang="1014811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图片 3" descr="C:/Users/kingsoft/AppData/Local/Temp/fig2wpp/@svg_glod-2098&amp;3995.svg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88825" cy="2452230"/>
          </a:xfrm>
          <a:custGeom>
            <a:avLst/>
            <a:gdLst>
              <a:gd name="connsiteX0" fmla="*/ 12188825 w 12188825"/>
              <a:gd name="connsiteY0" fmla="*/ 2064806 h 2452230"/>
              <a:gd name="connsiteX1" fmla="*/ 3783919 w 12188825"/>
              <a:gd name="connsiteY1" fmla="*/ 690387 h 2452230"/>
              <a:gd name="connsiteX2" fmla="*/ 0 w 12188825"/>
              <a:gd name="connsiteY2" fmla="*/ 2452231 h 2452230"/>
              <a:gd name="connsiteX3" fmla="*/ 0 w 12188825"/>
              <a:gd name="connsiteY3" fmla="*/ 2436625 h 2452230"/>
              <a:gd name="connsiteX4" fmla="*/ 3780720 w 12188825"/>
              <a:gd name="connsiteY4" fmla="*/ 678118 h 2452230"/>
              <a:gd name="connsiteX5" fmla="*/ 12188825 w 12188825"/>
              <a:gd name="connsiteY5" fmla="*/ 2048795 h 2452230"/>
              <a:gd name="connsiteX6" fmla="*/ 12188825 w 12188825"/>
              <a:gd name="connsiteY6" fmla="*/ 1888392 h 2452230"/>
              <a:gd name="connsiteX7" fmla="*/ 3726505 w 12188825"/>
              <a:gd name="connsiteY7" fmla="*/ 469874 h 2452230"/>
              <a:gd name="connsiteX8" fmla="*/ 0 w 12188825"/>
              <a:gd name="connsiteY8" fmla="*/ 2190221 h 2452230"/>
              <a:gd name="connsiteX9" fmla="*/ 0 w 12188825"/>
              <a:gd name="connsiteY9" fmla="*/ 2174691 h 2452230"/>
              <a:gd name="connsiteX10" fmla="*/ 3723305 w 12188825"/>
              <a:gd name="connsiteY10" fmla="*/ 457605 h 2452230"/>
              <a:gd name="connsiteX11" fmla="*/ 12188825 w 12188825"/>
              <a:gd name="connsiteY11" fmla="*/ 1872254 h 2452230"/>
              <a:gd name="connsiteX12" fmla="*/ 8061422 w 12188825"/>
              <a:gd name="connsiteY12" fmla="*/ 0 h 2452230"/>
              <a:gd name="connsiteX13" fmla="*/ 8144636 w 12188825"/>
              <a:gd name="connsiteY13" fmla="*/ 0 h 2452230"/>
              <a:gd name="connsiteX14" fmla="*/ 12188825 w 12188825"/>
              <a:gd name="connsiteY14" fmla="*/ 1696664 h 2452230"/>
              <a:gd name="connsiteX15" fmla="*/ 12188825 w 12188825"/>
              <a:gd name="connsiteY15" fmla="*/ 1712941 h 2452230"/>
              <a:gd name="connsiteX16" fmla="*/ 8061422 w 12188825"/>
              <a:gd name="connsiteY16" fmla="*/ 0 h 2452230"/>
              <a:gd name="connsiteX17" fmla="*/ 4918635 w 12188825"/>
              <a:gd name="connsiteY17" fmla="*/ 0 h 2452230"/>
              <a:gd name="connsiteX18" fmla="*/ 3669040 w 12188825"/>
              <a:gd name="connsiteY18" fmla="*/ 249352 h 2452230"/>
              <a:gd name="connsiteX19" fmla="*/ 0 w 12188825"/>
              <a:gd name="connsiteY19" fmla="*/ 1928756 h 2452230"/>
              <a:gd name="connsiteX20" fmla="*/ 0 w 12188825"/>
              <a:gd name="connsiteY20" fmla="*/ 1913315 h 2452230"/>
              <a:gd name="connsiteX21" fmla="*/ 3665853 w 12188825"/>
              <a:gd name="connsiteY21" fmla="*/ 237083 h 2452230"/>
              <a:gd name="connsiteX22" fmla="*/ 4831523 w 12188825"/>
              <a:gd name="connsiteY22" fmla="*/ 0 h 2452230"/>
              <a:gd name="connsiteX23" fmla="*/ 3779704 w 12188825"/>
              <a:gd name="connsiteY23" fmla="*/ 0 h 2452230"/>
              <a:gd name="connsiteX24" fmla="*/ 3614888 w 12188825"/>
              <a:gd name="connsiteY24" fmla="*/ 41053 h 2452230"/>
              <a:gd name="connsiteX25" fmla="*/ 0 w 12188825"/>
              <a:gd name="connsiteY25" fmla="*/ 1682414 h 2452230"/>
              <a:gd name="connsiteX26" fmla="*/ 0 w 12188825"/>
              <a:gd name="connsiteY26" fmla="*/ 1667037 h 2452230"/>
              <a:gd name="connsiteX27" fmla="*/ 3611701 w 12188825"/>
              <a:gd name="connsiteY27" fmla="*/ 28784 h 2452230"/>
              <a:gd name="connsiteX28" fmla="*/ 3726187 w 12188825"/>
              <a:gd name="connsiteY28" fmla="*/ 0 h 2452230"/>
              <a:gd name="connsiteX29" fmla="*/ 9083443 w 12188825"/>
              <a:gd name="connsiteY29" fmla="*/ 0 h 2452230"/>
              <a:gd name="connsiteX30" fmla="*/ 12188825 w 12188825"/>
              <a:gd name="connsiteY30" fmla="*/ 1531582 h 2452230"/>
              <a:gd name="connsiteX31" fmla="*/ 12188825 w 12188825"/>
              <a:gd name="connsiteY31" fmla="*/ 1547987 h 2452230"/>
              <a:gd name="connsiteX32" fmla="*/ 9033722 w 12188825"/>
              <a:gd name="connsiteY32" fmla="*/ 0 h 2452230"/>
              <a:gd name="connsiteX33" fmla="*/ 9742287 w 12188825"/>
              <a:gd name="connsiteY33" fmla="*/ 0 h 2452230"/>
              <a:gd name="connsiteX34" fmla="*/ 12188825 w 12188825"/>
              <a:gd name="connsiteY34" fmla="*/ 1357982 h 2452230"/>
              <a:gd name="connsiteX35" fmla="*/ 12188825 w 12188825"/>
              <a:gd name="connsiteY35" fmla="*/ 1374526 h 2452230"/>
              <a:gd name="connsiteX36" fmla="*/ 9704108 w 12188825"/>
              <a:gd name="connsiteY36" fmla="*/ 0 h 2452230"/>
              <a:gd name="connsiteX37" fmla="*/ 2930803 w 12188825"/>
              <a:gd name="connsiteY37" fmla="*/ 0 h 2452230"/>
              <a:gd name="connsiteX38" fmla="*/ 0 w 12188825"/>
              <a:gd name="connsiteY38" fmla="*/ 1422052 h 2452230"/>
              <a:gd name="connsiteX39" fmla="*/ 0 w 12188825"/>
              <a:gd name="connsiteY39" fmla="*/ 1406751 h 2452230"/>
              <a:gd name="connsiteX40" fmla="*/ 2889056 w 12188825"/>
              <a:gd name="connsiteY40" fmla="*/ 0 h 2452230"/>
              <a:gd name="connsiteX41" fmla="*/ 2241297 w 12188825"/>
              <a:gd name="connsiteY41" fmla="*/ 0 h 2452230"/>
              <a:gd name="connsiteX42" fmla="*/ 0 w 12188825"/>
              <a:gd name="connsiteY42" fmla="*/ 1162402 h 2452230"/>
              <a:gd name="connsiteX43" fmla="*/ 0 w 12188825"/>
              <a:gd name="connsiteY43" fmla="*/ 1147166 h 2452230"/>
              <a:gd name="connsiteX44" fmla="*/ 2205936 w 12188825"/>
              <a:gd name="connsiteY44" fmla="*/ 0 h 2452230"/>
              <a:gd name="connsiteX45" fmla="*/ 10248631 w 12188825"/>
              <a:gd name="connsiteY45" fmla="*/ 0 h 2452230"/>
              <a:gd name="connsiteX46" fmla="*/ 12188825 w 12188825"/>
              <a:gd name="connsiteY46" fmla="*/ 1185092 h 2452230"/>
              <a:gd name="connsiteX47" fmla="*/ 12188825 w 12188825"/>
              <a:gd name="connsiteY47" fmla="*/ 1201784 h 2452230"/>
              <a:gd name="connsiteX48" fmla="*/ 10216559 w 12188825"/>
              <a:gd name="connsiteY48" fmla="*/ 0 h 2452230"/>
              <a:gd name="connsiteX49" fmla="*/ 10662022 w 12188825"/>
              <a:gd name="connsiteY49" fmla="*/ 0 h 2452230"/>
              <a:gd name="connsiteX50" fmla="*/ 12188825 w 12188825"/>
              <a:gd name="connsiteY50" fmla="*/ 1013548 h 2452230"/>
              <a:gd name="connsiteX51" fmla="*/ 12188825 w 12188825"/>
              <a:gd name="connsiteY51" fmla="*/ 1030399 h 2452230"/>
              <a:gd name="connsiteX52" fmla="*/ 10633861 w 12188825"/>
              <a:gd name="connsiteY52" fmla="*/ 0 h 2452230"/>
              <a:gd name="connsiteX53" fmla="*/ 1647650 w 12188825"/>
              <a:gd name="connsiteY53" fmla="*/ 0 h 2452230"/>
              <a:gd name="connsiteX54" fmla="*/ 0 w 12188825"/>
              <a:gd name="connsiteY54" fmla="*/ 903169 h 2452230"/>
              <a:gd name="connsiteX55" fmla="*/ 0 w 12188825"/>
              <a:gd name="connsiteY55" fmla="*/ 888002 h 2452230"/>
              <a:gd name="connsiteX56" fmla="*/ 1616441 w 12188825"/>
              <a:gd name="connsiteY56" fmla="*/ 0 h 2452230"/>
              <a:gd name="connsiteX57" fmla="*/ 1120666 w 12188825"/>
              <a:gd name="connsiteY57" fmla="*/ 0 h 2452230"/>
              <a:gd name="connsiteX58" fmla="*/ 0 w 12188825"/>
              <a:gd name="connsiteY58" fmla="*/ 644548 h 2452230"/>
              <a:gd name="connsiteX59" fmla="*/ 0 w 12188825"/>
              <a:gd name="connsiteY59" fmla="*/ 629447 h 2452230"/>
              <a:gd name="connsiteX60" fmla="*/ 1092412 w 12188825"/>
              <a:gd name="connsiteY60" fmla="*/ 0 h 2452230"/>
              <a:gd name="connsiteX61" fmla="*/ 11011093 w 12188825"/>
              <a:gd name="connsiteY61" fmla="*/ 0 h 2452230"/>
              <a:gd name="connsiteX62" fmla="*/ 12188825 w 12188825"/>
              <a:gd name="connsiteY62" fmla="*/ 842930 h 2452230"/>
              <a:gd name="connsiteX63" fmla="*/ 12188825 w 12188825"/>
              <a:gd name="connsiteY63" fmla="*/ 859944 h 2452230"/>
              <a:gd name="connsiteX64" fmla="*/ 10985712 w 12188825"/>
              <a:gd name="connsiteY64" fmla="*/ 0 h 2452230"/>
              <a:gd name="connsiteX65" fmla="*/ 11295677 w 12188825"/>
              <a:gd name="connsiteY65" fmla="*/ 0 h 2452230"/>
              <a:gd name="connsiteX66" fmla="*/ 12188825 w 12188825"/>
              <a:gd name="connsiteY66" fmla="*/ 682864 h 2452230"/>
              <a:gd name="connsiteX67" fmla="*/ 12188825 w 12188825"/>
              <a:gd name="connsiteY67" fmla="*/ 700039 h 2452230"/>
              <a:gd name="connsiteX68" fmla="*/ 11272289 w 12188825"/>
              <a:gd name="connsiteY68" fmla="*/ 0 h 2452230"/>
              <a:gd name="connsiteX69" fmla="*/ 0 w 12188825"/>
              <a:gd name="connsiteY69" fmla="*/ 143217 h 2452230"/>
              <a:gd name="connsiteX70" fmla="*/ 0 w 12188825"/>
              <a:gd name="connsiteY70" fmla="*/ 128238 h 2452230"/>
              <a:gd name="connsiteX71" fmla="*/ 205605 w 12188825"/>
              <a:gd name="connsiteY71" fmla="*/ 0 h 2452230"/>
              <a:gd name="connsiteX72" fmla="*/ 229932 w 12188825"/>
              <a:gd name="connsiteY72" fmla="*/ 0 h 2452230"/>
              <a:gd name="connsiteX73" fmla="*/ 0 w 12188825"/>
              <a:gd name="connsiteY73" fmla="*/ 143217 h 2452230"/>
              <a:gd name="connsiteX74" fmla="*/ 643020 w 12188825"/>
              <a:gd name="connsiteY74" fmla="*/ 0 h 2452230"/>
              <a:gd name="connsiteX75" fmla="*/ 669142 w 12188825"/>
              <a:gd name="connsiteY75" fmla="*/ 0 h 2452230"/>
              <a:gd name="connsiteX76" fmla="*/ 0 w 12188825"/>
              <a:gd name="connsiteY76" fmla="*/ 400792 h 2452230"/>
              <a:gd name="connsiteX77" fmla="*/ 0 w 12188825"/>
              <a:gd name="connsiteY77" fmla="*/ 385750 h 2452230"/>
              <a:gd name="connsiteX78" fmla="*/ 643020 w 12188825"/>
              <a:gd name="connsiteY78" fmla="*/ 0 h 2452230"/>
              <a:gd name="connsiteX79" fmla="*/ 11558955 w 12188825"/>
              <a:gd name="connsiteY79" fmla="*/ 0 h 2452230"/>
              <a:gd name="connsiteX80" fmla="*/ 12188825 w 12188825"/>
              <a:gd name="connsiteY80" fmla="*/ 514455 h 2452230"/>
              <a:gd name="connsiteX81" fmla="*/ 12188825 w 12188825"/>
              <a:gd name="connsiteY81" fmla="*/ 531811 h 2452230"/>
              <a:gd name="connsiteX82" fmla="*/ 11537231 w 12188825"/>
              <a:gd name="connsiteY82" fmla="*/ 0 h 2452230"/>
              <a:gd name="connsiteX83" fmla="*/ 11789667 w 12188825"/>
              <a:gd name="connsiteY83" fmla="*/ 0 h 2452230"/>
              <a:gd name="connsiteX84" fmla="*/ 12188825 w 12188825"/>
              <a:gd name="connsiteY84" fmla="*/ 347270 h 2452230"/>
              <a:gd name="connsiteX85" fmla="*/ 12188825 w 12188825"/>
              <a:gd name="connsiteY85" fmla="*/ 364814 h 2452230"/>
              <a:gd name="connsiteX86" fmla="*/ 11769301 w 12188825"/>
              <a:gd name="connsiteY86" fmla="*/ 0 h 2452230"/>
              <a:gd name="connsiteX87" fmla="*/ 11992776 w 12188825"/>
              <a:gd name="connsiteY87" fmla="*/ 0 h 2452230"/>
              <a:gd name="connsiteX88" fmla="*/ 12188825 w 12188825"/>
              <a:gd name="connsiteY88" fmla="*/ 181300 h 2452230"/>
              <a:gd name="connsiteX89" fmla="*/ 12188825 w 12188825"/>
              <a:gd name="connsiteY89" fmla="*/ 199042 h 2452230"/>
              <a:gd name="connsiteX90" fmla="*/ 11973540 w 12188825"/>
              <a:gd name="connsiteY90" fmla="*/ 0 h 2452230"/>
              <a:gd name="connsiteX91" fmla="*/ 12171799 w 12188825"/>
              <a:gd name="connsiteY91" fmla="*/ 0 h 2452230"/>
              <a:gd name="connsiteX92" fmla="*/ 12188825 w 12188825"/>
              <a:gd name="connsiteY92" fmla="*/ 16714 h 2452230"/>
              <a:gd name="connsiteX93" fmla="*/ 12188825 w 12188825"/>
              <a:gd name="connsiteY93" fmla="*/ 34667 h 2452230"/>
              <a:gd name="connsiteX94" fmla="*/ 12153503 w 12188825"/>
              <a:gd name="connsiteY94" fmla="*/ 0 h 245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2188825" h="2452230">
                <a:moveTo>
                  <a:pt x="12188825" y="2064806"/>
                </a:moveTo>
                <a:cubicBezTo>
                  <a:pt x="10104167" y="479899"/>
                  <a:pt x="6968428" y="-127120"/>
                  <a:pt x="3783919" y="690387"/>
                </a:cubicBezTo>
                <a:cubicBezTo>
                  <a:pt x="2353878" y="1057495"/>
                  <a:pt x="1072697" y="1671132"/>
                  <a:pt x="0" y="2452231"/>
                </a:cubicBezTo>
                <a:lnTo>
                  <a:pt x="0" y="2436625"/>
                </a:lnTo>
                <a:cubicBezTo>
                  <a:pt x="1072648" y="1657048"/>
                  <a:pt x="2352748" y="1044697"/>
                  <a:pt x="3780720" y="678118"/>
                </a:cubicBezTo>
                <a:cubicBezTo>
                  <a:pt x="6963844" y="-139032"/>
                  <a:pt x="10100486" y="465585"/>
                  <a:pt x="12188825" y="2048795"/>
                </a:cubicBezTo>
                <a:close/>
                <a:moveTo>
                  <a:pt x="12188825" y="1888392"/>
                </a:moveTo>
                <a:cubicBezTo>
                  <a:pt x="10104599" y="270703"/>
                  <a:pt x="6940393" y="-355173"/>
                  <a:pt x="3726505" y="469874"/>
                </a:cubicBezTo>
                <a:cubicBezTo>
                  <a:pt x="2321895" y="830456"/>
                  <a:pt x="1060889" y="1428873"/>
                  <a:pt x="0" y="2190221"/>
                </a:cubicBezTo>
                <a:lnTo>
                  <a:pt x="0" y="2174691"/>
                </a:lnTo>
                <a:cubicBezTo>
                  <a:pt x="1060805" y="1414839"/>
                  <a:pt x="2320727" y="817666"/>
                  <a:pt x="3723305" y="457605"/>
                </a:cubicBezTo>
                <a:cubicBezTo>
                  <a:pt x="6935746" y="-367069"/>
                  <a:pt x="10100828" y="256324"/>
                  <a:pt x="12188825" y="1872254"/>
                </a:cubicBezTo>
                <a:close/>
                <a:moveTo>
                  <a:pt x="8061422" y="0"/>
                </a:moveTo>
                <a:lnTo>
                  <a:pt x="8144636" y="0"/>
                </a:lnTo>
                <a:cubicBezTo>
                  <a:pt x="9695296" y="243665"/>
                  <a:pt x="11094256" y="831732"/>
                  <a:pt x="12188825" y="1696664"/>
                </a:cubicBezTo>
                <a:lnTo>
                  <a:pt x="12188825" y="1712941"/>
                </a:lnTo>
                <a:cubicBezTo>
                  <a:pt x="11075896" y="830897"/>
                  <a:pt x="9646274" y="235933"/>
                  <a:pt x="8061422" y="0"/>
                </a:cubicBezTo>
                <a:close/>
                <a:moveTo>
                  <a:pt x="4918635" y="0"/>
                </a:moveTo>
                <a:cubicBezTo>
                  <a:pt x="4504457" y="59233"/>
                  <a:pt x="4087167" y="142014"/>
                  <a:pt x="3669040" y="249352"/>
                </a:cubicBezTo>
                <a:cubicBezTo>
                  <a:pt x="2289709" y="603446"/>
                  <a:pt x="1048854" y="1186894"/>
                  <a:pt x="0" y="1928756"/>
                </a:cubicBezTo>
                <a:lnTo>
                  <a:pt x="0" y="1913315"/>
                </a:lnTo>
                <a:cubicBezTo>
                  <a:pt x="1048734" y="1172896"/>
                  <a:pt x="2288503" y="590666"/>
                  <a:pt x="3665853" y="237083"/>
                </a:cubicBezTo>
                <a:cubicBezTo>
                  <a:pt x="4055717" y="136999"/>
                  <a:pt x="4444897" y="58242"/>
                  <a:pt x="4831523" y="0"/>
                </a:cubicBezTo>
                <a:close/>
                <a:moveTo>
                  <a:pt x="3779704" y="0"/>
                </a:moveTo>
                <a:cubicBezTo>
                  <a:pt x="3724791" y="13262"/>
                  <a:pt x="3669840" y="26945"/>
                  <a:pt x="3614888" y="41053"/>
                </a:cubicBezTo>
                <a:cubicBezTo>
                  <a:pt x="2259224" y="389071"/>
                  <a:pt x="1037319" y="958643"/>
                  <a:pt x="0" y="1682414"/>
                </a:cubicBezTo>
                <a:lnTo>
                  <a:pt x="0" y="1667037"/>
                </a:lnTo>
                <a:cubicBezTo>
                  <a:pt x="1037168" y="944683"/>
                  <a:pt x="2257980" y="376299"/>
                  <a:pt x="3611701" y="28784"/>
                </a:cubicBezTo>
                <a:cubicBezTo>
                  <a:pt x="3649868" y="18985"/>
                  <a:pt x="3688034" y="9391"/>
                  <a:pt x="3726187" y="0"/>
                </a:cubicBezTo>
                <a:close/>
                <a:moveTo>
                  <a:pt x="9083443" y="0"/>
                </a:moveTo>
                <a:cubicBezTo>
                  <a:pt x="10262330" y="311995"/>
                  <a:pt x="11323316" y="833967"/>
                  <a:pt x="12188825" y="1531582"/>
                </a:cubicBezTo>
                <a:lnTo>
                  <a:pt x="12188825" y="1547987"/>
                </a:lnTo>
                <a:cubicBezTo>
                  <a:pt x="11312004" y="839112"/>
                  <a:pt x="10233230" y="311054"/>
                  <a:pt x="9033722" y="0"/>
                </a:cubicBezTo>
                <a:close/>
                <a:moveTo>
                  <a:pt x="9742287" y="0"/>
                </a:moveTo>
                <a:cubicBezTo>
                  <a:pt x="10660842" y="324034"/>
                  <a:pt x="11490367" y="782895"/>
                  <a:pt x="12188825" y="1357982"/>
                </a:cubicBezTo>
                <a:lnTo>
                  <a:pt x="12188825" y="1374526"/>
                </a:lnTo>
                <a:cubicBezTo>
                  <a:pt x="11481315" y="790183"/>
                  <a:pt x="10638419" y="325474"/>
                  <a:pt x="9704108" y="0"/>
                </a:cubicBezTo>
                <a:close/>
                <a:moveTo>
                  <a:pt x="2930803" y="0"/>
                </a:moveTo>
                <a:cubicBezTo>
                  <a:pt x="1847889" y="342991"/>
                  <a:pt x="861438" y="829617"/>
                  <a:pt x="0" y="1422052"/>
                </a:cubicBezTo>
                <a:lnTo>
                  <a:pt x="0" y="1406751"/>
                </a:lnTo>
                <a:cubicBezTo>
                  <a:pt x="850809" y="822667"/>
                  <a:pt x="1822991" y="341678"/>
                  <a:pt x="2889056" y="0"/>
                </a:cubicBezTo>
                <a:close/>
                <a:moveTo>
                  <a:pt x="2241297" y="0"/>
                </a:moveTo>
                <a:cubicBezTo>
                  <a:pt x="1427591" y="310674"/>
                  <a:pt x="675988" y="704118"/>
                  <a:pt x="0" y="1162402"/>
                </a:cubicBezTo>
                <a:lnTo>
                  <a:pt x="0" y="1147166"/>
                </a:lnTo>
                <a:cubicBezTo>
                  <a:pt x="666470" y="696132"/>
                  <a:pt x="1406095" y="308049"/>
                  <a:pt x="2205936" y="0"/>
                </a:cubicBezTo>
                <a:close/>
                <a:moveTo>
                  <a:pt x="10248631" y="0"/>
                </a:moveTo>
                <a:cubicBezTo>
                  <a:pt x="10968584" y="310693"/>
                  <a:pt x="11623009" y="709125"/>
                  <a:pt x="12188825" y="1185092"/>
                </a:cubicBezTo>
                <a:lnTo>
                  <a:pt x="12188825" y="1201784"/>
                </a:lnTo>
                <a:cubicBezTo>
                  <a:pt x="11615061" y="717607"/>
                  <a:pt x="10949565" y="313414"/>
                  <a:pt x="10216559" y="0"/>
                </a:cubicBezTo>
                <a:close/>
                <a:moveTo>
                  <a:pt x="10662022" y="0"/>
                </a:moveTo>
                <a:cubicBezTo>
                  <a:pt x="11221591" y="283395"/>
                  <a:pt x="11734639" y="623061"/>
                  <a:pt x="12188825" y="1013548"/>
                </a:cubicBezTo>
                <a:lnTo>
                  <a:pt x="12188825" y="1030399"/>
                </a:lnTo>
                <a:cubicBezTo>
                  <a:pt x="11727351" y="632360"/>
                  <a:pt x="11204692" y="286960"/>
                  <a:pt x="10633861" y="0"/>
                </a:cubicBezTo>
                <a:close/>
                <a:moveTo>
                  <a:pt x="1647650" y="0"/>
                </a:moveTo>
                <a:cubicBezTo>
                  <a:pt x="1060091" y="259466"/>
                  <a:pt x="508985" y="563025"/>
                  <a:pt x="0" y="903169"/>
                </a:cubicBezTo>
                <a:lnTo>
                  <a:pt x="0" y="888002"/>
                </a:lnTo>
                <a:cubicBezTo>
                  <a:pt x="500125" y="554359"/>
                  <a:pt x="1040729" y="255997"/>
                  <a:pt x="1616441" y="0"/>
                </a:cubicBezTo>
                <a:close/>
                <a:moveTo>
                  <a:pt x="1120666" y="0"/>
                </a:moveTo>
                <a:cubicBezTo>
                  <a:pt x="728320" y="195566"/>
                  <a:pt x="354140" y="411243"/>
                  <a:pt x="0" y="644548"/>
                </a:cubicBezTo>
                <a:lnTo>
                  <a:pt x="0" y="629447"/>
                </a:lnTo>
                <a:cubicBezTo>
                  <a:pt x="345709" y="402086"/>
                  <a:pt x="710427" y="191505"/>
                  <a:pt x="1092412" y="0"/>
                </a:cubicBezTo>
                <a:close/>
                <a:moveTo>
                  <a:pt x="11011093" y="0"/>
                </a:moveTo>
                <a:cubicBezTo>
                  <a:pt x="11437067" y="247174"/>
                  <a:pt x="11831718" y="529064"/>
                  <a:pt x="12188825" y="842930"/>
                </a:cubicBezTo>
                <a:lnTo>
                  <a:pt x="12188825" y="859944"/>
                </a:lnTo>
                <a:cubicBezTo>
                  <a:pt x="11824849" y="538984"/>
                  <a:pt x="11421614" y="251355"/>
                  <a:pt x="10985712" y="0"/>
                </a:cubicBezTo>
                <a:close/>
                <a:moveTo>
                  <a:pt x="11295677" y="0"/>
                </a:moveTo>
                <a:cubicBezTo>
                  <a:pt x="11614477" y="207371"/>
                  <a:pt x="11913167" y="435426"/>
                  <a:pt x="12188825" y="682864"/>
                </a:cubicBezTo>
                <a:lnTo>
                  <a:pt x="12188825" y="700039"/>
                </a:lnTo>
                <a:cubicBezTo>
                  <a:pt x="11906590" y="445828"/>
                  <a:pt x="11600016" y="212009"/>
                  <a:pt x="11272289" y="0"/>
                </a:cubicBezTo>
                <a:close/>
                <a:moveTo>
                  <a:pt x="0" y="143217"/>
                </a:moveTo>
                <a:lnTo>
                  <a:pt x="0" y="128238"/>
                </a:lnTo>
                <a:cubicBezTo>
                  <a:pt x="67831" y="84846"/>
                  <a:pt x="136370" y="42095"/>
                  <a:pt x="205605" y="0"/>
                </a:cubicBezTo>
                <a:lnTo>
                  <a:pt x="229932" y="0"/>
                </a:lnTo>
                <a:cubicBezTo>
                  <a:pt x="152412" y="46924"/>
                  <a:pt x="75763" y="94671"/>
                  <a:pt x="0" y="143217"/>
                </a:cubicBezTo>
                <a:close/>
                <a:moveTo>
                  <a:pt x="643020" y="0"/>
                </a:moveTo>
                <a:lnTo>
                  <a:pt x="669142" y="0"/>
                </a:lnTo>
                <a:cubicBezTo>
                  <a:pt x="439048" y="126708"/>
                  <a:pt x="215862" y="260490"/>
                  <a:pt x="0" y="400792"/>
                </a:cubicBezTo>
                <a:lnTo>
                  <a:pt x="0" y="385750"/>
                </a:lnTo>
                <a:cubicBezTo>
                  <a:pt x="207713" y="250972"/>
                  <a:pt x="422176" y="122226"/>
                  <a:pt x="643020" y="0"/>
                </a:cubicBezTo>
                <a:close/>
                <a:moveTo>
                  <a:pt x="11558955" y="0"/>
                </a:moveTo>
                <a:cubicBezTo>
                  <a:pt x="11780449" y="160955"/>
                  <a:pt x="11990782" y="332608"/>
                  <a:pt x="12188825" y="514455"/>
                </a:cubicBezTo>
                <a:lnTo>
                  <a:pt x="12188825" y="531811"/>
                </a:lnTo>
                <a:cubicBezTo>
                  <a:pt x="11984395" y="343451"/>
                  <a:pt x="11766787" y="165995"/>
                  <a:pt x="11537231" y="0"/>
                </a:cubicBezTo>
                <a:close/>
                <a:moveTo>
                  <a:pt x="11789667" y="0"/>
                </a:moveTo>
                <a:cubicBezTo>
                  <a:pt x="11927807" y="111329"/>
                  <a:pt x="12060957" y="227133"/>
                  <a:pt x="12188825" y="347270"/>
                </a:cubicBezTo>
                <a:lnTo>
                  <a:pt x="12188825" y="364814"/>
                </a:lnTo>
                <a:cubicBezTo>
                  <a:pt x="12054736" y="238370"/>
                  <a:pt x="11914767" y="116710"/>
                  <a:pt x="11769301" y="0"/>
                </a:cubicBezTo>
                <a:close/>
                <a:moveTo>
                  <a:pt x="11992776" y="0"/>
                </a:moveTo>
                <a:cubicBezTo>
                  <a:pt x="12059471" y="59313"/>
                  <a:pt x="12124834" y="119753"/>
                  <a:pt x="12188825" y="181300"/>
                </a:cubicBezTo>
                <a:lnTo>
                  <a:pt x="12188825" y="199042"/>
                </a:lnTo>
                <a:cubicBezTo>
                  <a:pt x="12118701" y="131351"/>
                  <a:pt x="12046926" y="64996"/>
                  <a:pt x="11973540" y="0"/>
                </a:cubicBezTo>
                <a:close/>
                <a:moveTo>
                  <a:pt x="12171799" y="0"/>
                </a:moveTo>
                <a:cubicBezTo>
                  <a:pt x="12177487" y="5563"/>
                  <a:pt x="12183162" y="11134"/>
                  <a:pt x="12188825" y="16714"/>
                </a:cubicBezTo>
                <a:lnTo>
                  <a:pt x="12188825" y="34667"/>
                </a:lnTo>
                <a:cubicBezTo>
                  <a:pt x="12177093" y="23073"/>
                  <a:pt x="12165323" y="11517"/>
                  <a:pt x="1215350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55000">
                <a:schemeClr val="accent1">
                  <a:lumMod val="60000"/>
                  <a:lumOff val="40000"/>
                  <a:alpha val="8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148114" scaled="0"/>
          </a:gra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949701" y="647700"/>
            <a:ext cx="4292600" cy="1269521"/>
          </a:xfrm>
        </p:spPr>
        <p:txBody>
          <a:bodyPr wrap="square" anchor="b">
            <a:normAutofit/>
          </a:bodyPr>
          <a:lstStyle>
            <a:lvl1pPr algn="ctr">
              <a:defRPr sz="6000" b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Vector 21_#color_$accent1_$accent1_$accent1-2098&amp;4170"/>
          <p:cNvSpPr/>
          <p:nvPr userDrawn="1">
            <p:custDataLst>
              <p:tags r:id="rId3"/>
            </p:custDataLst>
          </p:nvPr>
        </p:nvSpPr>
        <p:spPr>
          <a:xfrm>
            <a:off x="0" y="-133"/>
            <a:ext cx="12188952" cy="5458968"/>
          </a:xfrm>
          <a:custGeom>
            <a:avLst/>
            <a:gdLst/>
            <a:ahLst/>
            <a:cxnLst/>
            <a:rect l="l" t="t" r="r" b="b"/>
            <a:pathLst>
              <a:path w="12188952" h="5458968">
                <a:moveTo>
                  <a:pt x="0" y="5458968"/>
                </a:moveTo>
                <a:cubicBezTo>
                  <a:pt x="384048" y="4206240"/>
                  <a:pt x="1344168" y="2286000"/>
                  <a:pt x="3584448" y="1591056"/>
                </a:cubicBezTo>
                <a:cubicBezTo>
                  <a:pt x="5934456" y="859536"/>
                  <a:pt x="9144000" y="1399032"/>
                  <a:pt x="12188952" y="2240280"/>
                </a:cubicBezTo>
                <a:lnTo>
                  <a:pt x="12188952" y="0"/>
                </a:lnTo>
                <a:lnTo>
                  <a:pt x="0" y="0"/>
                </a:lnTo>
                <a:lnTo>
                  <a:pt x="0" y="5458968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10000"/>
                </a:schemeClr>
              </a:gs>
            </a:gsLst>
            <a:lin ang="1014811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4" name="Vector 20_#color_$accent1_$accent1_$accent1_4-2098&amp;4173"/>
          <p:cNvSpPr/>
          <p:nvPr userDrawn="1">
            <p:custDataLst>
              <p:tags r:id="rId4"/>
            </p:custDataLst>
          </p:nvPr>
        </p:nvSpPr>
        <p:spPr>
          <a:xfrm>
            <a:off x="-6350" y="3175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5769864"/>
                </a:moveTo>
                <a:cubicBezTo>
                  <a:pt x="941832" y="6281928"/>
                  <a:pt x="2514600" y="6784848"/>
                  <a:pt x="4462272" y="6455664"/>
                </a:cubicBezTo>
                <a:cubicBezTo>
                  <a:pt x="7205472" y="5998464"/>
                  <a:pt x="9985248" y="3035808"/>
                  <a:pt x="11347704" y="0"/>
                </a:cubicBezTo>
                <a:lnTo>
                  <a:pt x="12188952" y="0"/>
                </a:lnTo>
                <a:lnTo>
                  <a:pt x="12188952" y="5742432"/>
                </a:lnTo>
                <a:cubicBezTo>
                  <a:pt x="11740896" y="6108192"/>
                  <a:pt x="11210544" y="6492240"/>
                  <a:pt x="10616184" y="6858000"/>
                </a:cubicBezTo>
                <a:lnTo>
                  <a:pt x="0" y="6858000"/>
                </a:lnTo>
                <a:lnTo>
                  <a:pt x="0" y="5769864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10000"/>
                </a:schemeClr>
              </a:gs>
            </a:gsLst>
            <a:lin ang="1014811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图片 6" descr="C:/Users/kingsoft/AppData/Local/Temp/fig2wpp/@svg_glod_#color_$accent2_3_$accent2_3_$accent2_3_$accent2_3-2098&amp;4031.svg"/>
          <p:cNvSpPr/>
          <p:nvPr userDrawn="1">
            <p:custDataLst>
              <p:tags r:id="rId5"/>
            </p:custDataLst>
          </p:nvPr>
        </p:nvSpPr>
        <p:spPr>
          <a:xfrm>
            <a:off x="0" y="3919679"/>
            <a:ext cx="12188825" cy="2937685"/>
          </a:xfrm>
          <a:custGeom>
            <a:avLst/>
            <a:gdLst>
              <a:gd name="connsiteX0" fmla="*/ 12188825 w 12188825"/>
              <a:gd name="connsiteY0" fmla="*/ 280060 h 2937685"/>
              <a:gd name="connsiteX1" fmla="*/ 4361556 w 12188825"/>
              <a:gd name="connsiteY1" fmla="*/ 1834513 h 2937685"/>
              <a:gd name="connsiteX2" fmla="*/ 0 w 12188825"/>
              <a:gd name="connsiteY2" fmla="*/ 15501 h 2937685"/>
              <a:gd name="connsiteX3" fmla="*/ 0 w 12188825"/>
              <a:gd name="connsiteY3" fmla="*/ 0 h 2937685"/>
              <a:gd name="connsiteX4" fmla="*/ 4363917 w 12188825"/>
              <a:gd name="connsiteY4" fmla="*/ 1822052 h 2937685"/>
              <a:gd name="connsiteX5" fmla="*/ 12188825 w 12188825"/>
              <a:gd name="connsiteY5" fmla="*/ 264223 h 2937685"/>
              <a:gd name="connsiteX6" fmla="*/ 12188825 w 12188825"/>
              <a:gd name="connsiteY6" fmla="*/ 472550 h 2937685"/>
              <a:gd name="connsiteX7" fmla="*/ 4319047 w 12188825"/>
              <a:gd name="connsiteY7" fmla="*/ 2058601 h 2937685"/>
              <a:gd name="connsiteX8" fmla="*/ 0 w 12188825"/>
              <a:gd name="connsiteY8" fmla="*/ 269638 h 2937685"/>
              <a:gd name="connsiteX9" fmla="*/ 0 w 12188825"/>
              <a:gd name="connsiteY9" fmla="*/ 254196 h 2937685"/>
              <a:gd name="connsiteX10" fmla="*/ 4321408 w 12188825"/>
              <a:gd name="connsiteY10" fmla="*/ 2046128 h 2937685"/>
              <a:gd name="connsiteX11" fmla="*/ 12188825 w 12188825"/>
              <a:gd name="connsiteY11" fmla="*/ 456629 h 2937685"/>
              <a:gd name="connsiteX12" fmla="*/ 12188825 w 12188825"/>
              <a:gd name="connsiteY12" fmla="*/ 664517 h 2937685"/>
              <a:gd name="connsiteX13" fmla="*/ 4276488 w 12188825"/>
              <a:gd name="connsiteY13" fmla="*/ 2282652 h 2937685"/>
              <a:gd name="connsiteX14" fmla="*/ 0 w 12188825"/>
              <a:gd name="connsiteY14" fmla="*/ 523454 h 2937685"/>
              <a:gd name="connsiteX15" fmla="*/ 0 w 12188825"/>
              <a:gd name="connsiteY15" fmla="*/ 508069 h 2937685"/>
              <a:gd name="connsiteX16" fmla="*/ 4278862 w 12188825"/>
              <a:gd name="connsiteY16" fmla="*/ 2270179 h 2937685"/>
              <a:gd name="connsiteX17" fmla="*/ 12188825 w 12188825"/>
              <a:gd name="connsiteY17" fmla="*/ 648509 h 2937685"/>
              <a:gd name="connsiteX18" fmla="*/ 12188825 w 12188825"/>
              <a:gd name="connsiteY18" fmla="*/ 845471 h 2937685"/>
              <a:gd name="connsiteX19" fmla="*/ 4236366 w 12188825"/>
              <a:gd name="connsiteY19" fmla="*/ 2494280 h 2937685"/>
              <a:gd name="connsiteX20" fmla="*/ 0 w 12188825"/>
              <a:gd name="connsiteY20" fmla="*/ 762853 h 2937685"/>
              <a:gd name="connsiteX21" fmla="*/ 0 w 12188825"/>
              <a:gd name="connsiteY21" fmla="*/ 747521 h 2937685"/>
              <a:gd name="connsiteX22" fmla="*/ 4238740 w 12188825"/>
              <a:gd name="connsiteY22" fmla="*/ 2481819 h 2937685"/>
              <a:gd name="connsiteX23" fmla="*/ 12188825 w 12188825"/>
              <a:gd name="connsiteY23" fmla="*/ 829378 h 2937685"/>
              <a:gd name="connsiteX24" fmla="*/ 12188825 w 12188825"/>
              <a:gd name="connsiteY24" fmla="*/ 1036527 h 2937685"/>
              <a:gd name="connsiteX25" fmla="*/ 4193819 w 12188825"/>
              <a:gd name="connsiteY25" fmla="*/ 2718356 h 2937685"/>
              <a:gd name="connsiteX26" fmla="*/ 0 w 12188825"/>
              <a:gd name="connsiteY26" fmla="*/ 1016051 h 2937685"/>
              <a:gd name="connsiteX27" fmla="*/ 0 w 12188825"/>
              <a:gd name="connsiteY27" fmla="*/ 1000773 h 2937685"/>
              <a:gd name="connsiteX28" fmla="*/ 4196181 w 12188825"/>
              <a:gd name="connsiteY28" fmla="*/ 2705882 h 2937685"/>
              <a:gd name="connsiteX29" fmla="*/ 12188825 w 12188825"/>
              <a:gd name="connsiteY29" fmla="*/ 1020344 h 2937685"/>
              <a:gd name="connsiteX30" fmla="*/ 12188825 w 12188825"/>
              <a:gd name="connsiteY30" fmla="*/ 1227174 h 2937685"/>
              <a:gd name="connsiteX31" fmla="*/ 8363007 w 12188825"/>
              <a:gd name="connsiteY31" fmla="*/ 2937686 h 2937685"/>
              <a:gd name="connsiteX32" fmla="*/ 8297175 w 12188825"/>
              <a:gd name="connsiteY32" fmla="*/ 2937686 h 2937685"/>
              <a:gd name="connsiteX33" fmla="*/ 12188825 w 12188825"/>
              <a:gd name="connsiteY33" fmla="*/ 1210895 h 2937685"/>
              <a:gd name="connsiteX34" fmla="*/ 12188825 w 12188825"/>
              <a:gd name="connsiteY34" fmla="*/ 1417284 h 2937685"/>
              <a:gd name="connsiteX35" fmla="*/ 9228883 w 12188825"/>
              <a:gd name="connsiteY35" fmla="*/ 2937686 h 2937685"/>
              <a:gd name="connsiteX36" fmla="*/ 9184293 w 12188825"/>
              <a:gd name="connsiteY36" fmla="*/ 2937686 h 2937685"/>
              <a:gd name="connsiteX37" fmla="*/ 12188825 w 12188825"/>
              <a:gd name="connsiteY37" fmla="*/ 1400902 h 2937685"/>
              <a:gd name="connsiteX38" fmla="*/ 12188825 w 12188825"/>
              <a:gd name="connsiteY38" fmla="*/ 1606896 h 2937685"/>
              <a:gd name="connsiteX39" fmla="*/ 9850856 w 12188825"/>
              <a:gd name="connsiteY39" fmla="*/ 2937686 h 2937685"/>
              <a:gd name="connsiteX40" fmla="*/ 9815064 w 12188825"/>
              <a:gd name="connsiteY40" fmla="*/ 2937686 h 2937685"/>
              <a:gd name="connsiteX41" fmla="*/ 12188825 w 12188825"/>
              <a:gd name="connsiteY41" fmla="*/ 1590413 h 2937685"/>
              <a:gd name="connsiteX42" fmla="*/ 12188825 w 12188825"/>
              <a:gd name="connsiteY42" fmla="*/ 1785444 h 2937685"/>
              <a:gd name="connsiteX43" fmla="*/ 10322234 w 12188825"/>
              <a:gd name="connsiteY43" fmla="*/ 2937686 h 2937685"/>
              <a:gd name="connsiteX44" fmla="*/ 10291292 w 12188825"/>
              <a:gd name="connsiteY44" fmla="*/ 2937686 h 2937685"/>
              <a:gd name="connsiteX45" fmla="*/ 12188825 w 12188825"/>
              <a:gd name="connsiteY45" fmla="*/ 1768872 h 2937685"/>
              <a:gd name="connsiteX46" fmla="*/ 12188825 w 12188825"/>
              <a:gd name="connsiteY46" fmla="*/ 1974029 h 2937685"/>
              <a:gd name="connsiteX47" fmla="*/ 10741631 w 12188825"/>
              <a:gd name="connsiteY47" fmla="*/ 2937686 h 2937685"/>
              <a:gd name="connsiteX48" fmla="*/ 10714167 w 12188825"/>
              <a:gd name="connsiteY48" fmla="*/ 2937686 h 2937685"/>
              <a:gd name="connsiteX49" fmla="*/ 12188825 w 12188825"/>
              <a:gd name="connsiteY49" fmla="*/ 1957342 h 2937685"/>
              <a:gd name="connsiteX50" fmla="*/ 12188825 w 12188825"/>
              <a:gd name="connsiteY50" fmla="*/ 2161916 h 2937685"/>
              <a:gd name="connsiteX51" fmla="*/ 11101277 w 12188825"/>
              <a:gd name="connsiteY51" fmla="*/ 2937686 h 2937685"/>
              <a:gd name="connsiteX52" fmla="*/ 11076341 w 12188825"/>
              <a:gd name="connsiteY52" fmla="*/ 2937686 h 2937685"/>
              <a:gd name="connsiteX53" fmla="*/ 12188825 w 12188825"/>
              <a:gd name="connsiteY53" fmla="*/ 2145115 h 2937685"/>
              <a:gd name="connsiteX54" fmla="*/ 12188825 w 12188825"/>
              <a:gd name="connsiteY54" fmla="*/ 2349523 h 2937685"/>
              <a:gd name="connsiteX55" fmla="*/ 11415317 w 12188825"/>
              <a:gd name="connsiteY55" fmla="*/ 2937686 h 2937685"/>
              <a:gd name="connsiteX56" fmla="*/ 11392324 w 12188825"/>
              <a:gd name="connsiteY56" fmla="*/ 2937686 h 2937685"/>
              <a:gd name="connsiteX57" fmla="*/ 12188825 w 12188825"/>
              <a:gd name="connsiteY57" fmla="*/ 2332621 h 2937685"/>
              <a:gd name="connsiteX58" fmla="*/ 12188825 w 12188825"/>
              <a:gd name="connsiteY58" fmla="*/ 2536281 h 2937685"/>
              <a:gd name="connsiteX59" fmla="*/ 11691826 w 12188825"/>
              <a:gd name="connsiteY59" fmla="*/ 2937686 h 2937685"/>
              <a:gd name="connsiteX60" fmla="*/ 11670381 w 12188825"/>
              <a:gd name="connsiteY60" fmla="*/ 2937686 h 2937685"/>
              <a:gd name="connsiteX61" fmla="*/ 12188825 w 12188825"/>
              <a:gd name="connsiteY61" fmla="*/ 2519252 h 2937685"/>
              <a:gd name="connsiteX62" fmla="*/ 12188825 w 12188825"/>
              <a:gd name="connsiteY62" fmla="*/ 2712329 h 2937685"/>
              <a:gd name="connsiteX63" fmla="*/ 11924607 w 12188825"/>
              <a:gd name="connsiteY63" fmla="*/ 2937686 h 2937685"/>
              <a:gd name="connsiteX64" fmla="*/ 11904368 w 12188825"/>
              <a:gd name="connsiteY64" fmla="*/ 2937686 h 2937685"/>
              <a:gd name="connsiteX65" fmla="*/ 12188825 w 12188825"/>
              <a:gd name="connsiteY65" fmla="*/ 2695186 h 2937685"/>
              <a:gd name="connsiteX66" fmla="*/ 12188825 w 12188825"/>
              <a:gd name="connsiteY66" fmla="*/ 2898020 h 2937685"/>
              <a:gd name="connsiteX67" fmla="*/ 12144844 w 12188825"/>
              <a:gd name="connsiteY67" fmla="*/ 2937686 h 2937685"/>
              <a:gd name="connsiteX68" fmla="*/ 12125672 w 12188825"/>
              <a:gd name="connsiteY68" fmla="*/ 2937686 h 2937685"/>
              <a:gd name="connsiteX69" fmla="*/ 12188825 w 12188825"/>
              <a:gd name="connsiteY69" fmla="*/ 2880750 h 2937685"/>
              <a:gd name="connsiteX70" fmla="*/ 0 w 12188825"/>
              <a:gd name="connsiteY70" fmla="*/ 2765660 h 2937685"/>
              <a:gd name="connsiteX71" fmla="*/ 0 w 12188825"/>
              <a:gd name="connsiteY71" fmla="*/ 2750726 h 2937685"/>
              <a:gd name="connsiteX72" fmla="*/ 307505 w 12188825"/>
              <a:gd name="connsiteY72" fmla="*/ 2937686 h 2937685"/>
              <a:gd name="connsiteX73" fmla="*/ 282534 w 12188825"/>
              <a:gd name="connsiteY73" fmla="*/ 2937686 h 2937685"/>
              <a:gd name="connsiteX74" fmla="*/ 0 w 12188825"/>
              <a:gd name="connsiteY74" fmla="*/ 2765660 h 2937685"/>
              <a:gd name="connsiteX75" fmla="*/ 0 w 12188825"/>
              <a:gd name="connsiteY75" fmla="*/ 2499711 h 2937685"/>
              <a:gd name="connsiteX76" fmla="*/ 753442 w 12188825"/>
              <a:gd name="connsiteY76" fmla="*/ 2937686 h 2937685"/>
              <a:gd name="connsiteX77" fmla="*/ 726420 w 12188825"/>
              <a:gd name="connsiteY77" fmla="*/ 2937686 h 2937685"/>
              <a:gd name="connsiteX78" fmla="*/ 0 w 12188825"/>
              <a:gd name="connsiteY78" fmla="*/ 2514696 h 2937685"/>
              <a:gd name="connsiteX79" fmla="*/ 0 w 12188825"/>
              <a:gd name="connsiteY79" fmla="*/ 2248252 h 2937685"/>
              <a:gd name="connsiteX80" fmla="*/ 1246602 w 12188825"/>
              <a:gd name="connsiteY80" fmla="*/ 2937686 h 2937685"/>
              <a:gd name="connsiteX81" fmla="*/ 1216906 w 12188825"/>
              <a:gd name="connsiteY81" fmla="*/ 2937686 h 2937685"/>
              <a:gd name="connsiteX82" fmla="*/ 0 w 12188825"/>
              <a:gd name="connsiteY82" fmla="*/ 2263276 h 2937685"/>
              <a:gd name="connsiteX83" fmla="*/ 0 w 12188825"/>
              <a:gd name="connsiteY83" fmla="*/ 1996564 h 2937685"/>
              <a:gd name="connsiteX84" fmla="*/ 1801001 w 12188825"/>
              <a:gd name="connsiteY84" fmla="*/ 2937686 h 2937685"/>
              <a:gd name="connsiteX85" fmla="*/ 1767634 w 12188825"/>
              <a:gd name="connsiteY85" fmla="*/ 2937686 h 2937685"/>
              <a:gd name="connsiteX86" fmla="*/ 0 w 12188825"/>
              <a:gd name="connsiteY86" fmla="*/ 2011639 h 2937685"/>
              <a:gd name="connsiteX87" fmla="*/ 0 w 12188825"/>
              <a:gd name="connsiteY87" fmla="*/ 1758581 h 2937685"/>
              <a:gd name="connsiteX88" fmla="*/ 2402849 w 12188825"/>
              <a:gd name="connsiteY88" fmla="*/ 2937686 h 2937685"/>
              <a:gd name="connsiteX89" fmla="*/ 2364365 w 12188825"/>
              <a:gd name="connsiteY89" fmla="*/ 2937686 h 2937685"/>
              <a:gd name="connsiteX90" fmla="*/ 0 w 12188825"/>
              <a:gd name="connsiteY90" fmla="*/ 1773694 h 2937685"/>
              <a:gd name="connsiteX91" fmla="*/ 0 w 12188825"/>
              <a:gd name="connsiteY91" fmla="*/ 1506285 h 2937685"/>
              <a:gd name="connsiteX92" fmla="*/ 3169018 w 12188825"/>
              <a:gd name="connsiteY92" fmla="*/ 2937686 h 2937685"/>
              <a:gd name="connsiteX93" fmla="*/ 3121355 w 12188825"/>
              <a:gd name="connsiteY93" fmla="*/ 2937686 h 2937685"/>
              <a:gd name="connsiteX94" fmla="*/ 0 w 12188825"/>
              <a:gd name="connsiteY94" fmla="*/ 1521461 h 2937685"/>
              <a:gd name="connsiteX95" fmla="*/ 0 w 12188825"/>
              <a:gd name="connsiteY95" fmla="*/ 1253708 h 2937685"/>
              <a:gd name="connsiteX96" fmla="*/ 4153672 w 12188825"/>
              <a:gd name="connsiteY96" fmla="*/ 2929984 h 2937685"/>
              <a:gd name="connsiteX97" fmla="*/ 4195318 w 12188825"/>
              <a:gd name="connsiteY97" fmla="*/ 2937686 h 2937685"/>
              <a:gd name="connsiteX98" fmla="*/ 4125917 w 12188825"/>
              <a:gd name="connsiteY98" fmla="*/ 2937686 h 2937685"/>
              <a:gd name="connsiteX99" fmla="*/ 0 w 12188825"/>
              <a:gd name="connsiteY99" fmla="*/ 1268936 h 293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188825" h="2937685">
                <a:moveTo>
                  <a:pt x="12188825" y="280060"/>
                </a:moveTo>
                <a:cubicBezTo>
                  <a:pt x="10210642" y="1739725"/>
                  <a:pt x="7346561" y="2391854"/>
                  <a:pt x="4361556" y="1834513"/>
                </a:cubicBezTo>
                <a:cubicBezTo>
                  <a:pt x="2704002" y="1525026"/>
                  <a:pt x="1217887" y="881575"/>
                  <a:pt x="0" y="15501"/>
                </a:cubicBezTo>
                <a:lnTo>
                  <a:pt x="0" y="0"/>
                </a:lnTo>
                <a:cubicBezTo>
                  <a:pt x="1217525" y="867508"/>
                  <a:pt x="2704446" y="1512211"/>
                  <a:pt x="4363917" y="1822052"/>
                </a:cubicBezTo>
                <a:cubicBezTo>
                  <a:pt x="7350357" y="2379660"/>
                  <a:pt x="10213753" y="1725475"/>
                  <a:pt x="12188825" y="264223"/>
                </a:cubicBezTo>
                <a:close/>
                <a:moveTo>
                  <a:pt x="12188825" y="472550"/>
                </a:moveTo>
                <a:cubicBezTo>
                  <a:pt x="10209284" y="1954373"/>
                  <a:pt x="7325509" y="2619939"/>
                  <a:pt x="4319047" y="2058601"/>
                </a:cubicBezTo>
                <a:cubicBezTo>
                  <a:pt x="2680729" y="1752694"/>
                  <a:pt x="1209895" y="1120541"/>
                  <a:pt x="0" y="269638"/>
                </a:cubicBezTo>
                <a:lnTo>
                  <a:pt x="0" y="254196"/>
                </a:lnTo>
                <a:cubicBezTo>
                  <a:pt x="1209562" y="1106507"/>
                  <a:pt x="2681211" y="1739877"/>
                  <a:pt x="4321408" y="2046128"/>
                </a:cubicBezTo>
                <a:cubicBezTo>
                  <a:pt x="7329344" y="2607745"/>
                  <a:pt x="10212458" y="1940073"/>
                  <a:pt x="12188825" y="456629"/>
                </a:cubicBezTo>
                <a:close/>
                <a:moveTo>
                  <a:pt x="12188825" y="664517"/>
                </a:moveTo>
                <a:cubicBezTo>
                  <a:pt x="10208192" y="2168793"/>
                  <a:pt x="7304560" y="2848025"/>
                  <a:pt x="4276488" y="2282652"/>
                </a:cubicBezTo>
                <a:cubicBezTo>
                  <a:pt x="2657329" y="1980335"/>
                  <a:pt x="1201765" y="1359333"/>
                  <a:pt x="0" y="523454"/>
                </a:cubicBezTo>
                <a:lnTo>
                  <a:pt x="0" y="508069"/>
                </a:lnTo>
                <a:cubicBezTo>
                  <a:pt x="1201460" y="1345337"/>
                  <a:pt x="2657837" y="1967519"/>
                  <a:pt x="4278862" y="2270179"/>
                </a:cubicBezTo>
                <a:cubicBezTo>
                  <a:pt x="7308445" y="2835844"/>
                  <a:pt x="10211417" y="2154442"/>
                  <a:pt x="12188825" y="648509"/>
                </a:cubicBezTo>
                <a:close/>
                <a:moveTo>
                  <a:pt x="12188825" y="845471"/>
                </a:moveTo>
                <a:cubicBezTo>
                  <a:pt x="10207405" y="2371171"/>
                  <a:pt x="7284956" y="3063498"/>
                  <a:pt x="4236366" y="2494280"/>
                </a:cubicBezTo>
                <a:cubicBezTo>
                  <a:pt x="2635186" y="2195326"/>
                  <a:pt x="1193984" y="1584728"/>
                  <a:pt x="0" y="762853"/>
                </a:cubicBezTo>
                <a:lnTo>
                  <a:pt x="0" y="747521"/>
                </a:lnTo>
                <a:cubicBezTo>
                  <a:pt x="1193706" y="1570745"/>
                  <a:pt x="2635719" y="2182510"/>
                  <a:pt x="4238740" y="2481819"/>
                </a:cubicBezTo>
                <a:cubicBezTo>
                  <a:pt x="7288880" y="3051329"/>
                  <a:pt x="10210680" y="2356781"/>
                  <a:pt x="12188825" y="829378"/>
                </a:cubicBezTo>
                <a:close/>
                <a:moveTo>
                  <a:pt x="12188825" y="1036527"/>
                </a:moveTo>
                <a:cubicBezTo>
                  <a:pt x="10206820" y="2585222"/>
                  <a:pt x="7264299" y="3291647"/>
                  <a:pt x="4193819" y="2718356"/>
                </a:cubicBezTo>
                <a:cubicBezTo>
                  <a:pt x="2611608" y="2422929"/>
                  <a:pt x="1185612" y="1823219"/>
                  <a:pt x="0" y="1016051"/>
                </a:cubicBezTo>
                <a:lnTo>
                  <a:pt x="0" y="1000773"/>
                </a:lnTo>
                <a:cubicBezTo>
                  <a:pt x="1185361" y="1809274"/>
                  <a:pt x="2612167" y="2410126"/>
                  <a:pt x="4196181" y="2705882"/>
                </a:cubicBezTo>
                <a:cubicBezTo>
                  <a:pt x="7268273" y="3279491"/>
                  <a:pt x="10210160" y="2570782"/>
                  <a:pt x="12188825" y="1020344"/>
                </a:cubicBezTo>
                <a:close/>
                <a:moveTo>
                  <a:pt x="12188825" y="1227174"/>
                </a:moveTo>
                <a:cubicBezTo>
                  <a:pt x="11144293" y="2055492"/>
                  <a:pt x="9827532" y="2647449"/>
                  <a:pt x="8363007" y="2937686"/>
                </a:cubicBezTo>
                <a:lnTo>
                  <a:pt x="8297175" y="2937686"/>
                </a:lnTo>
                <a:cubicBezTo>
                  <a:pt x="9789023" y="2651751"/>
                  <a:pt x="11129731" y="2053145"/>
                  <a:pt x="12188825" y="1210895"/>
                </a:cubicBezTo>
                <a:close/>
                <a:moveTo>
                  <a:pt x="12188825" y="1417284"/>
                </a:moveTo>
                <a:cubicBezTo>
                  <a:pt x="11356989" y="2086809"/>
                  <a:pt x="10348934" y="2604852"/>
                  <a:pt x="9228883" y="2937686"/>
                </a:cubicBezTo>
                <a:lnTo>
                  <a:pt x="9184293" y="2937686"/>
                </a:lnTo>
                <a:cubicBezTo>
                  <a:pt x="10322868" y="2604738"/>
                  <a:pt x="11346717" y="2080655"/>
                  <a:pt x="12188825" y="1400902"/>
                </a:cubicBezTo>
                <a:close/>
                <a:moveTo>
                  <a:pt x="12188825" y="1606896"/>
                </a:moveTo>
                <a:cubicBezTo>
                  <a:pt x="11515723" y="2156840"/>
                  <a:pt x="10724795" y="2606527"/>
                  <a:pt x="9850856" y="2937686"/>
                </a:cubicBezTo>
                <a:lnTo>
                  <a:pt x="9815064" y="2937686"/>
                </a:lnTo>
                <a:cubicBezTo>
                  <a:pt x="10703706" y="2604560"/>
                  <a:pt x="11507089" y="2149062"/>
                  <a:pt x="12188825" y="1590413"/>
                </a:cubicBezTo>
                <a:close/>
                <a:moveTo>
                  <a:pt x="12188825" y="1785444"/>
                </a:moveTo>
                <a:cubicBezTo>
                  <a:pt x="11640087" y="2240232"/>
                  <a:pt x="11011473" y="2627680"/>
                  <a:pt x="10322234" y="2937686"/>
                </a:cubicBezTo>
                <a:lnTo>
                  <a:pt x="10291292" y="2937686"/>
                </a:lnTo>
                <a:cubicBezTo>
                  <a:pt x="10993037" y="2624672"/>
                  <a:pt x="11632278" y="2231502"/>
                  <a:pt x="12188825" y="1768872"/>
                </a:cubicBezTo>
                <a:close/>
                <a:moveTo>
                  <a:pt x="12188825" y="1974029"/>
                </a:moveTo>
                <a:cubicBezTo>
                  <a:pt x="11754331" y="2339651"/>
                  <a:pt x="11268670" y="2662587"/>
                  <a:pt x="10741631" y="2937686"/>
                </a:cubicBezTo>
                <a:lnTo>
                  <a:pt x="10714167" y="2937686"/>
                </a:lnTo>
                <a:cubicBezTo>
                  <a:pt x="11252063" y="2658819"/>
                  <a:pt x="11747069" y="2330210"/>
                  <a:pt x="12188825" y="1957342"/>
                </a:cubicBezTo>
                <a:close/>
                <a:moveTo>
                  <a:pt x="12188825" y="2161916"/>
                </a:moveTo>
                <a:cubicBezTo>
                  <a:pt x="11855562" y="2446709"/>
                  <a:pt x="11491548" y="2706085"/>
                  <a:pt x="11101277" y="2937686"/>
                </a:cubicBezTo>
                <a:lnTo>
                  <a:pt x="11076341" y="2937686"/>
                </a:lnTo>
                <a:cubicBezTo>
                  <a:pt x="11476223" y="2701758"/>
                  <a:pt x="11848655" y="2436710"/>
                  <a:pt x="12188825" y="2145115"/>
                </a:cubicBezTo>
                <a:close/>
                <a:moveTo>
                  <a:pt x="12188825" y="2349523"/>
                </a:moveTo>
                <a:cubicBezTo>
                  <a:pt x="11946966" y="2559438"/>
                  <a:pt x="11688537" y="2755788"/>
                  <a:pt x="11415317" y="2937686"/>
                </a:cubicBezTo>
                <a:lnTo>
                  <a:pt x="11392324" y="2937686"/>
                </a:lnTo>
                <a:cubicBezTo>
                  <a:pt x="11674152" y="2751017"/>
                  <a:pt x="11940287" y="2548995"/>
                  <a:pt x="12188825" y="2332621"/>
                </a:cubicBezTo>
                <a:close/>
                <a:moveTo>
                  <a:pt x="12188825" y="2536281"/>
                </a:moveTo>
                <a:cubicBezTo>
                  <a:pt x="12030269" y="2676063"/>
                  <a:pt x="11864437" y="2809958"/>
                  <a:pt x="11691826" y="2937686"/>
                </a:cubicBezTo>
                <a:lnTo>
                  <a:pt x="11670381" y="2937686"/>
                </a:lnTo>
                <a:cubicBezTo>
                  <a:pt x="11850750" y="2804819"/>
                  <a:pt x="12023768" y="2665239"/>
                  <a:pt x="12188825" y="2519252"/>
                </a:cubicBezTo>
                <a:close/>
                <a:moveTo>
                  <a:pt x="12188825" y="2712329"/>
                </a:moveTo>
                <a:cubicBezTo>
                  <a:pt x="12102906" y="2789211"/>
                  <a:pt x="12014804" y="2864343"/>
                  <a:pt x="11924607" y="2937686"/>
                </a:cubicBezTo>
                <a:lnTo>
                  <a:pt x="11904368" y="2937686"/>
                </a:lnTo>
                <a:cubicBezTo>
                  <a:pt x="12001650" y="2858912"/>
                  <a:pt x="12096507" y="2778070"/>
                  <a:pt x="12188825" y="2695186"/>
                </a:cubicBezTo>
                <a:close/>
                <a:moveTo>
                  <a:pt x="12188825" y="2898020"/>
                </a:moveTo>
                <a:cubicBezTo>
                  <a:pt x="12174223" y="2911293"/>
                  <a:pt x="12159572" y="2924515"/>
                  <a:pt x="12144844" y="2937686"/>
                </a:cubicBezTo>
                <a:lnTo>
                  <a:pt x="12125672" y="2937686"/>
                </a:lnTo>
                <a:cubicBezTo>
                  <a:pt x="12146863" y="2918817"/>
                  <a:pt x="12167914" y="2899835"/>
                  <a:pt x="12188825" y="2880750"/>
                </a:cubicBezTo>
                <a:close/>
                <a:moveTo>
                  <a:pt x="0" y="2765660"/>
                </a:moveTo>
                <a:lnTo>
                  <a:pt x="0" y="2750726"/>
                </a:lnTo>
                <a:cubicBezTo>
                  <a:pt x="100923" y="2814526"/>
                  <a:pt x="203440" y="2876867"/>
                  <a:pt x="307505" y="2937686"/>
                </a:cubicBezTo>
                <a:lnTo>
                  <a:pt x="282534" y="2937686"/>
                </a:lnTo>
                <a:cubicBezTo>
                  <a:pt x="187038" y="2881613"/>
                  <a:pt x="92847" y="2824259"/>
                  <a:pt x="0" y="2765660"/>
                </a:cubicBezTo>
                <a:close/>
                <a:moveTo>
                  <a:pt x="0" y="2499711"/>
                </a:moveTo>
                <a:cubicBezTo>
                  <a:pt x="242075" y="2654416"/>
                  <a:pt x="493443" y="2800670"/>
                  <a:pt x="753442" y="2937686"/>
                </a:cubicBezTo>
                <a:lnTo>
                  <a:pt x="726420" y="2937686"/>
                </a:lnTo>
                <a:cubicBezTo>
                  <a:pt x="476055" y="2805022"/>
                  <a:pt x="233717" y="2663793"/>
                  <a:pt x="0" y="2514696"/>
                </a:cubicBezTo>
                <a:close/>
                <a:moveTo>
                  <a:pt x="0" y="2248252"/>
                </a:moveTo>
                <a:cubicBezTo>
                  <a:pt x="391812" y="2501411"/>
                  <a:pt x="808292" y="2732314"/>
                  <a:pt x="1246602" y="2937686"/>
                </a:cubicBezTo>
                <a:lnTo>
                  <a:pt x="1216906" y="2937686"/>
                </a:lnTo>
                <a:cubicBezTo>
                  <a:pt x="789569" y="2736146"/>
                  <a:pt x="383052" y="2510331"/>
                  <a:pt x="0" y="2263276"/>
                </a:cubicBezTo>
                <a:close/>
                <a:moveTo>
                  <a:pt x="0" y="1996564"/>
                </a:moveTo>
                <a:cubicBezTo>
                  <a:pt x="553201" y="2357911"/>
                  <a:pt x="1156233" y="2674743"/>
                  <a:pt x="1801001" y="2937686"/>
                </a:cubicBezTo>
                <a:lnTo>
                  <a:pt x="1767634" y="2937686"/>
                </a:lnTo>
                <a:cubicBezTo>
                  <a:pt x="1135609" y="2677865"/>
                  <a:pt x="543837" y="2366235"/>
                  <a:pt x="0" y="2011639"/>
                </a:cubicBezTo>
                <a:close/>
                <a:moveTo>
                  <a:pt x="0" y="1758581"/>
                </a:moveTo>
                <a:cubicBezTo>
                  <a:pt x="721227" y="2234573"/>
                  <a:pt x="1528237" y="2634621"/>
                  <a:pt x="2402849" y="2937686"/>
                </a:cubicBezTo>
                <a:lnTo>
                  <a:pt x="2364365" y="2937686"/>
                </a:lnTo>
                <a:cubicBezTo>
                  <a:pt x="1504876" y="2636740"/>
                  <a:pt x="710954" y="2242072"/>
                  <a:pt x="0" y="1773694"/>
                </a:cubicBezTo>
                <a:close/>
                <a:moveTo>
                  <a:pt x="0" y="1506285"/>
                </a:moveTo>
                <a:cubicBezTo>
                  <a:pt x="926003" y="2124166"/>
                  <a:pt x="1995349" y="2616348"/>
                  <a:pt x="3169018" y="2937686"/>
                </a:cubicBezTo>
                <a:lnTo>
                  <a:pt x="3121355" y="2937686"/>
                </a:lnTo>
                <a:cubicBezTo>
                  <a:pt x="1966908" y="2616640"/>
                  <a:pt x="913964" y="2130193"/>
                  <a:pt x="0" y="1521461"/>
                </a:cubicBezTo>
                <a:close/>
                <a:moveTo>
                  <a:pt x="0" y="1253708"/>
                </a:moveTo>
                <a:cubicBezTo>
                  <a:pt x="1176905" y="2047663"/>
                  <a:pt x="2588551" y="2637755"/>
                  <a:pt x="4153672" y="2929984"/>
                </a:cubicBezTo>
                <a:cubicBezTo>
                  <a:pt x="4167562" y="2932585"/>
                  <a:pt x="4181440" y="2935148"/>
                  <a:pt x="4195318" y="2937686"/>
                </a:cubicBezTo>
                <a:lnTo>
                  <a:pt x="4125917" y="2937686"/>
                </a:lnTo>
                <a:cubicBezTo>
                  <a:pt x="2572693" y="2644176"/>
                  <a:pt x="1170753" y="2057282"/>
                  <a:pt x="0" y="126893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61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148114" scaled="0"/>
          </a:gra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526400" y="3617362"/>
            <a:ext cx="9144000" cy="1987909"/>
          </a:xfrm>
        </p:spPr>
        <p:txBody>
          <a:bodyPr wrap="square" anchor="t">
            <a:normAutofit/>
          </a:bodyPr>
          <a:lstStyle>
            <a:lvl1pPr algn="ctr">
              <a:defRPr sz="4800" b="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1524000" y="786385"/>
            <a:ext cx="9144000" cy="2777998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12000" b="1">
                <a:gradFill>
                  <a:gsLst>
                    <a:gs pos="28000">
                      <a:schemeClr val="tx2"/>
                    </a:gs>
                    <a:gs pos="100000">
                      <a:schemeClr val="tx2">
                        <a:alpha val="0"/>
                      </a:schemeClr>
                    </a:gs>
                  </a:gsLst>
                  <a:lin ang="5400000" scaled="0"/>
                </a:gra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l">
              <a:defRPr lang="zh-CN" altLang="en-US" sz="3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algn="l">
              <a:defRPr lang="zh-CN" altLang="en-US" sz="3600" dirty="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anchor="b">
            <a:normAutofit/>
          </a:bodyPr>
          <a:lstStyle>
            <a:lvl1pPr algn="l"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  <a:latin typeface="+mn-ea"/>
                <a:ea typeface="+mn-ea"/>
                <a:cs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Vector 21_#color_$accent1_$accent1_$accent1-2098&amp;4170"/>
          <p:cNvSpPr/>
          <p:nvPr userDrawn="1">
            <p:custDataLst>
              <p:tags r:id="rId3"/>
            </p:custDataLst>
          </p:nvPr>
        </p:nvSpPr>
        <p:spPr>
          <a:xfrm>
            <a:off x="9525" y="-3308"/>
            <a:ext cx="12182475" cy="5458968"/>
          </a:xfrm>
          <a:custGeom>
            <a:avLst/>
            <a:gdLst/>
            <a:ahLst/>
            <a:cxnLst/>
            <a:rect l="l" t="t" r="r" b="b"/>
            <a:pathLst>
              <a:path w="12188952" h="5458968">
                <a:moveTo>
                  <a:pt x="0" y="5458968"/>
                </a:moveTo>
                <a:cubicBezTo>
                  <a:pt x="384048" y="4206240"/>
                  <a:pt x="1344168" y="2286000"/>
                  <a:pt x="3584448" y="1591056"/>
                </a:cubicBezTo>
                <a:cubicBezTo>
                  <a:pt x="5934456" y="859536"/>
                  <a:pt x="9144000" y="1399032"/>
                  <a:pt x="12188952" y="2240280"/>
                </a:cubicBezTo>
                <a:lnTo>
                  <a:pt x="12188952" y="0"/>
                </a:lnTo>
                <a:lnTo>
                  <a:pt x="0" y="0"/>
                </a:lnTo>
                <a:lnTo>
                  <a:pt x="0" y="5458968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10000"/>
                </a:schemeClr>
              </a:gs>
            </a:gsLst>
            <a:lin ang="1014811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Vector 20_#color_$accent1_$accent1_$accent1_4-2098&amp;4173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5769864"/>
                </a:moveTo>
                <a:cubicBezTo>
                  <a:pt x="941832" y="6281928"/>
                  <a:pt x="2514600" y="6784848"/>
                  <a:pt x="4462272" y="6455664"/>
                </a:cubicBezTo>
                <a:cubicBezTo>
                  <a:pt x="7205472" y="5998464"/>
                  <a:pt x="9985248" y="3035808"/>
                  <a:pt x="11347704" y="0"/>
                </a:cubicBezTo>
                <a:lnTo>
                  <a:pt x="12188952" y="0"/>
                </a:lnTo>
                <a:lnTo>
                  <a:pt x="12188952" y="5742432"/>
                </a:lnTo>
                <a:cubicBezTo>
                  <a:pt x="11740896" y="6108192"/>
                  <a:pt x="11210544" y="6492240"/>
                  <a:pt x="10616184" y="6858000"/>
                </a:cubicBezTo>
                <a:lnTo>
                  <a:pt x="0" y="6858000"/>
                </a:lnTo>
                <a:lnTo>
                  <a:pt x="0" y="5769864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10000"/>
                </a:schemeClr>
              </a:gs>
            </a:gsLst>
            <a:lin ang="1014811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图片 10" descr="C:/Users/kingsoft/AppData/Local/Temp/fig2wpp/@svg_glod_#color_$accent2_3_$accent2_3_$accent2_3_$accent2_3-2098&amp;3921.svg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2188825" cy="4197333"/>
          </a:xfrm>
          <a:custGeom>
            <a:avLst/>
            <a:gdLst>
              <a:gd name="connsiteX0" fmla="*/ 0 w 12188825"/>
              <a:gd name="connsiteY0" fmla="*/ 1879024 h 4197333"/>
              <a:gd name="connsiteX1" fmla="*/ 6433224 w 12188825"/>
              <a:gd name="connsiteY1" fmla="*/ 1151340 h 4197333"/>
              <a:gd name="connsiteX2" fmla="*/ 12188825 w 12188825"/>
              <a:gd name="connsiteY2" fmla="*/ 4178824 h 4197333"/>
              <a:gd name="connsiteX3" fmla="*/ 12188825 w 12188825"/>
              <a:gd name="connsiteY3" fmla="*/ 4197334 h 4197333"/>
              <a:gd name="connsiteX4" fmla="*/ 6430862 w 12188825"/>
              <a:gd name="connsiteY4" fmla="*/ 1163789 h 4197333"/>
              <a:gd name="connsiteX5" fmla="*/ 0 w 12188825"/>
              <a:gd name="connsiteY5" fmla="*/ 1892998 h 4197333"/>
              <a:gd name="connsiteX6" fmla="*/ 0 w 12188825"/>
              <a:gd name="connsiteY6" fmla="*/ 1668990 h 4197333"/>
              <a:gd name="connsiteX7" fmla="*/ 6471314 w 12188825"/>
              <a:gd name="connsiteY7" fmla="*/ 923291 h 4197333"/>
              <a:gd name="connsiteX8" fmla="*/ 12188825 w 12188825"/>
              <a:gd name="connsiteY8" fmla="*/ 3910562 h 4197333"/>
              <a:gd name="connsiteX9" fmla="*/ 12188825 w 12188825"/>
              <a:gd name="connsiteY9" fmla="*/ 3928958 h 4197333"/>
              <a:gd name="connsiteX10" fmla="*/ 6468952 w 12188825"/>
              <a:gd name="connsiteY10" fmla="*/ 935740 h 4197333"/>
              <a:gd name="connsiteX11" fmla="*/ 0 w 12188825"/>
              <a:gd name="connsiteY11" fmla="*/ 1683003 h 4197333"/>
              <a:gd name="connsiteX12" fmla="*/ 0 w 12188825"/>
              <a:gd name="connsiteY12" fmla="*/ 1459185 h 4197333"/>
              <a:gd name="connsiteX13" fmla="*/ 6509404 w 12188825"/>
              <a:gd name="connsiteY13" fmla="*/ 695243 h 4197333"/>
              <a:gd name="connsiteX14" fmla="*/ 12188825 w 12188825"/>
              <a:gd name="connsiteY14" fmla="*/ 3642819 h 4197333"/>
              <a:gd name="connsiteX15" fmla="*/ 12188825 w 12188825"/>
              <a:gd name="connsiteY15" fmla="*/ 3661089 h 4197333"/>
              <a:gd name="connsiteX16" fmla="*/ 6507043 w 12188825"/>
              <a:gd name="connsiteY16" fmla="*/ 707691 h 4197333"/>
              <a:gd name="connsiteX17" fmla="*/ 0 w 12188825"/>
              <a:gd name="connsiteY17" fmla="*/ 1473223 h 4197333"/>
              <a:gd name="connsiteX18" fmla="*/ 0 w 12188825"/>
              <a:gd name="connsiteY18" fmla="*/ 1281155 h 4197333"/>
              <a:gd name="connsiteX19" fmla="*/ 6560191 w 12188825"/>
              <a:gd name="connsiteY19" fmla="*/ 492533 h 4197333"/>
              <a:gd name="connsiteX20" fmla="*/ 12188825 w 12188825"/>
              <a:gd name="connsiteY20" fmla="*/ 3387937 h 4197333"/>
              <a:gd name="connsiteX21" fmla="*/ 12188825 w 12188825"/>
              <a:gd name="connsiteY21" fmla="*/ 3406041 h 4197333"/>
              <a:gd name="connsiteX22" fmla="*/ 6557830 w 12188825"/>
              <a:gd name="connsiteY22" fmla="*/ 504981 h 4197333"/>
              <a:gd name="connsiteX23" fmla="*/ 0 w 12188825"/>
              <a:gd name="connsiteY23" fmla="*/ 1295231 h 4197333"/>
              <a:gd name="connsiteX24" fmla="*/ 0 w 12188825"/>
              <a:gd name="connsiteY24" fmla="*/ 1071872 h 4197333"/>
              <a:gd name="connsiteX25" fmla="*/ 6598281 w 12188825"/>
              <a:gd name="connsiteY25" fmla="*/ 264484 h 4197333"/>
              <a:gd name="connsiteX26" fmla="*/ 12188825 w 12188825"/>
              <a:gd name="connsiteY26" fmla="*/ 3121309 h 4197333"/>
              <a:gd name="connsiteX27" fmla="*/ 12188825 w 12188825"/>
              <a:gd name="connsiteY27" fmla="*/ 3139299 h 4197333"/>
              <a:gd name="connsiteX28" fmla="*/ 6595920 w 12188825"/>
              <a:gd name="connsiteY28" fmla="*/ 276931 h 4197333"/>
              <a:gd name="connsiteX29" fmla="*/ 0 w 12188825"/>
              <a:gd name="connsiteY29" fmla="*/ 1085996 h 4197333"/>
              <a:gd name="connsiteX30" fmla="*/ 0 w 12188825"/>
              <a:gd name="connsiteY30" fmla="*/ 862825 h 4197333"/>
              <a:gd name="connsiteX31" fmla="*/ 2646511 w 12188825"/>
              <a:gd name="connsiteY31" fmla="*/ 0 h 4197333"/>
              <a:gd name="connsiteX32" fmla="*/ 2720736 w 12188825"/>
              <a:gd name="connsiteY32" fmla="*/ 0 h 4197333"/>
              <a:gd name="connsiteX33" fmla="*/ 0 w 12188825"/>
              <a:gd name="connsiteY33" fmla="*/ 876987 h 4197333"/>
              <a:gd name="connsiteX34" fmla="*/ 0 w 12188825"/>
              <a:gd name="connsiteY34" fmla="*/ 673147 h 4197333"/>
              <a:gd name="connsiteX35" fmla="*/ 1741580 w 12188825"/>
              <a:gd name="connsiteY35" fmla="*/ 0 h 4197333"/>
              <a:gd name="connsiteX36" fmla="*/ 1789104 w 12188825"/>
              <a:gd name="connsiteY36" fmla="*/ 0 h 4197333"/>
              <a:gd name="connsiteX37" fmla="*/ 0 w 12188825"/>
              <a:gd name="connsiteY37" fmla="*/ 687359 h 4197333"/>
              <a:gd name="connsiteX38" fmla="*/ 0 w 12188825"/>
              <a:gd name="connsiteY38" fmla="*/ 464649 h 4197333"/>
              <a:gd name="connsiteX39" fmla="*/ 1064931 w 12188825"/>
              <a:gd name="connsiteY39" fmla="*/ 0 h 4197333"/>
              <a:gd name="connsiteX40" fmla="*/ 1102086 w 12188825"/>
              <a:gd name="connsiteY40" fmla="*/ 0 h 4197333"/>
              <a:gd name="connsiteX41" fmla="*/ 0 w 12188825"/>
              <a:gd name="connsiteY41" fmla="*/ 478899 h 4197333"/>
              <a:gd name="connsiteX42" fmla="*/ 0 w 12188825"/>
              <a:gd name="connsiteY42" fmla="*/ 269061 h 4197333"/>
              <a:gd name="connsiteX43" fmla="*/ 562663 w 12188825"/>
              <a:gd name="connsiteY43" fmla="*/ 0 h 4197333"/>
              <a:gd name="connsiteX44" fmla="*/ 594388 w 12188825"/>
              <a:gd name="connsiteY44" fmla="*/ 0 h 4197333"/>
              <a:gd name="connsiteX45" fmla="*/ 0 w 12188825"/>
              <a:gd name="connsiteY45" fmla="*/ 283350 h 4197333"/>
              <a:gd name="connsiteX46" fmla="*/ 0 w 12188825"/>
              <a:gd name="connsiteY46" fmla="*/ 73713 h 4197333"/>
              <a:gd name="connsiteX47" fmla="*/ 142501 w 12188825"/>
              <a:gd name="connsiteY47" fmla="*/ 0 h 4197333"/>
              <a:gd name="connsiteX48" fmla="*/ 170627 w 12188825"/>
              <a:gd name="connsiteY48" fmla="*/ 0 h 4197333"/>
              <a:gd name="connsiteX49" fmla="*/ 0 w 12188825"/>
              <a:gd name="connsiteY49" fmla="*/ 88044 h 4197333"/>
              <a:gd name="connsiteX50" fmla="*/ 9978622 w 12188825"/>
              <a:gd name="connsiteY50" fmla="*/ 0 h 4197333"/>
              <a:gd name="connsiteX51" fmla="*/ 12188825 w 12188825"/>
              <a:gd name="connsiteY51" fmla="*/ 1545274 h 4197333"/>
              <a:gd name="connsiteX52" fmla="*/ 12188825 w 12188825"/>
              <a:gd name="connsiteY52" fmla="*/ 1562568 h 4197333"/>
              <a:gd name="connsiteX53" fmla="*/ 9951134 w 12188825"/>
              <a:gd name="connsiteY53" fmla="*/ 0 h 4197333"/>
              <a:gd name="connsiteX54" fmla="*/ 9459951 w 12188825"/>
              <a:gd name="connsiteY54" fmla="*/ 0 h 4197333"/>
              <a:gd name="connsiteX55" fmla="*/ 12188825 w 12188825"/>
              <a:gd name="connsiteY55" fmla="*/ 1820947 h 4197333"/>
              <a:gd name="connsiteX56" fmla="*/ 12188825 w 12188825"/>
              <a:gd name="connsiteY56" fmla="*/ 1838380 h 4197333"/>
              <a:gd name="connsiteX57" fmla="*/ 9429554 w 12188825"/>
              <a:gd name="connsiteY57" fmla="*/ 0 h 4197333"/>
              <a:gd name="connsiteX58" fmla="*/ 8918855 w 12188825"/>
              <a:gd name="connsiteY58" fmla="*/ 0 h 4197333"/>
              <a:gd name="connsiteX59" fmla="*/ 12188825 w 12188825"/>
              <a:gd name="connsiteY59" fmla="*/ 2072536 h 4197333"/>
              <a:gd name="connsiteX60" fmla="*/ 12188825 w 12188825"/>
              <a:gd name="connsiteY60" fmla="*/ 2090071 h 4197333"/>
              <a:gd name="connsiteX61" fmla="*/ 8884663 w 12188825"/>
              <a:gd name="connsiteY61" fmla="*/ 0 h 4197333"/>
              <a:gd name="connsiteX62" fmla="*/ 8294216 w 12188825"/>
              <a:gd name="connsiteY62" fmla="*/ 0 h 4197333"/>
              <a:gd name="connsiteX63" fmla="*/ 12188825 w 12188825"/>
              <a:gd name="connsiteY63" fmla="*/ 2324556 h 4197333"/>
              <a:gd name="connsiteX64" fmla="*/ 12188825 w 12188825"/>
              <a:gd name="connsiteY64" fmla="*/ 2342179 h 4197333"/>
              <a:gd name="connsiteX65" fmla="*/ 8254311 w 12188825"/>
              <a:gd name="connsiteY65" fmla="*/ 0 h 4197333"/>
              <a:gd name="connsiteX66" fmla="*/ 7489766 w 12188825"/>
              <a:gd name="connsiteY66" fmla="*/ 0 h 4197333"/>
              <a:gd name="connsiteX67" fmla="*/ 12188825 w 12188825"/>
              <a:gd name="connsiteY67" fmla="*/ 2589663 h 4197333"/>
              <a:gd name="connsiteX68" fmla="*/ 12188825 w 12188825"/>
              <a:gd name="connsiteY68" fmla="*/ 2607400 h 4197333"/>
              <a:gd name="connsiteX69" fmla="*/ 7439056 w 12188825"/>
              <a:gd name="connsiteY69" fmla="*/ 0 h 4197333"/>
              <a:gd name="connsiteX70" fmla="*/ 6431078 w 12188825"/>
              <a:gd name="connsiteY70" fmla="*/ 0 h 4197333"/>
              <a:gd name="connsiteX71" fmla="*/ 6636371 w 12188825"/>
              <a:gd name="connsiteY71" fmla="*/ 36434 h 4197333"/>
              <a:gd name="connsiteX72" fmla="*/ 12188825 w 12188825"/>
              <a:gd name="connsiteY72" fmla="*/ 2855150 h 4197333"/>
              <a:gd name="connsiteX73" fmla="*/ 12188825 w 12188825"/>
              <a:gd name="connsiteY73" fmla="*/ 2873027 h 4197333"/>
              <a:gd name="connsiteX74" fmla="*/ 6634010 w 12188825"/>
              <a:gd name="connsiteY74" fmla="*/ 48882 h 4197333"/>
              <a:gd name="connsiteX75" fmla="*/ 6353273 w 12188825"/>
              <a:gd name="connsiteY75" fmla="*/ 0 h 4197333"/>
              <a:gd name="connsiteX76" fmla="*/ 10408723 w 12188825"/>
              <a:gd name="connsiteY76" fmla="*/ 0 h 4197333"/>
              <a:gd name="connsiteX77" fmla="*/ 10434028 w 12188825"/>
              <a:gd name="connsiteY77" fmla="*/ 0 h 4197333"/>
              <a:gd name="connsiteX78" fmla="*/ 12188825 w 12188825"/>
              <a:gd name="connsiteY78" fmla="*/ 1281966 h 4197333"/>
              <a:gd name="connsiteX79" fmla="*/ 12188825 w 12188825"/>
              <a:gd name="connsiteY79" fmla="*/ 1299171 h 4197333"/>
              <a:gd name="connsiteX80" fmla="*/ 10408723 w 12188825"/>
              <a:gd name="connsiteY80" fmla="*/ 0 h 4197333"/>
              <a:gd name="connsiteX81" fmla="*/ 10841871 w 12188825"/>
              <a:gd name="connsiteY81" fmla="*/ 0 h 4197333"/>
              <a:gd name="connsiteX82" fmla="*/ 12188825 w 12188825"/>
              <a:gd name="connsiteY82" fmla="*/ 1020197 h 4197333"/>
              <a:gd name="connsiteX83" fmla="*/ 12188825 w 12188825"/>
              <a:gd name="connsiteY83" fmla="*/ 1037280 h 4197333"/>
              <a:gd name="connsiteX84" fmla="*/ 10818204 w 12188825"/>
              <a:gd name="connsiteY84" fmla="*/ 0 h 4197333"/>
              <a:gd name="connsiteX85" fmla="*/ 11207104 w 12188825"/>
              <a:gd name="connsiteY85" fmla="*/ 0 h 4197333"/>
              <a:gd name="connsiteX86" fmla="*/ 12188825 w 12188825"/>
              <a:gd name="connsiteY86" fmla="*/ 770477 h 4197333"/>
              <a:gd name="connsiteX87" fmla="*/ 12188825 w 12188825"/>
              <a:gd name="connsiteY87" fmla="*/ 787473 h 4197333"/>
              <a:gd name="connsiteX88" fmla="*/ 11184783 w 12188825"/>
              <a:gd name="connsiteY88" fmla="*/ 0 h 4197333"/>
              <a:gd name="connsiteX89" fmla="*/ 11563767 w 12188825"/>
              <a:gd name="connsiteY89" fmla="*/ 0 h 4197333"/>
              <a:gd name="connsiteX90" fmla="*/ 12188825 w 12188825"/>
              <a:gd name="connsiteY90" fmla="*/ 508466 h 4197333"/>
              <a:gd name="connsiteX91" fmla="*/ 12188825 w 12188825"/>
              <a:gd name="connsiteY91" fmla="*/ 525376 h 4197333"/>
              <a:gd name="connsiteX92" fmla="*/ 11542640 w 12188825"/>
              <a:gd name="connsiteY92" fmla="*/ 0 h 4197333"/>
              <a:gd name="connsiteX93" fmla="*/ 11879838 w 12188825"/>
              <a:gd name="connsiteY93" fmla="*/ 0 h 4197333"/>
              <a:gd name="connsiteX94" fmla="*/ 12188825 w 12188825"/>
              <a:gd name="connsiteY94" fmla="*/ 259496 h 4197333"/>
              <a:gd name="connsiteX95" fmla="*/ 12188825 w 12188825"/>
              <a:gd name="connsiteY95" fmla="*/ 276322 h 4197333"/>
              <a:gd name="connsiteX96" fmla="*/ 11859676 w 12188825"/>
              <a:gd name="connsiteY96" fmla="*/ 0 h 419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2188825" h="4197333">
                <a:moveTo>
                  <a:pt x="0" y="1879024"/>
                </a:moveTo>
                <a:cubicBezTo>
                  <a:pt x="1823512" y="1021646"/>
                  <a:pt x="4091141" y="714387"/>
                  <a:pt x="6433224" y="1151340"/>
                </a:cubicBezTo>
                <a:cubicBezTo>
                  <a:pt x="8792054" y="1591416"/>
                  <a:pt x="10803616" y="2707514"/>
                  <a:pt x="12188825" y="4178824"/>
                </a:cubicBezTo>
                <a:lnTo>
                  <a:pt x="12188825" y="4197334"/>
                </a:lnTo>
                <a:cubicBezTo>
                  <a:pt x="10805520" y="2723363"/>
                  <a:pt x="8793044" y="1604491"/>
                  <a:pt x="6430862" y="1163789"/>
                </a:cubicBezTo>
                <a:cubicBezTo>
                  <a:pt x="4088373" y="726760"/>
                  <a:pt x="1821595" y="1034919"/>
                  <a:pt x="0" y="1892998"/>
                </a:cubicBezTo>
                <a:close/>
                <a:moveTo>
                  <a:pt x="0" y="1668990"/>
                </a:moveTo>
                <a:cubicBezTo>
                  <a:pt x="1829974" y="797919"/>
                  <a:pt x="4112890" y="483291"/>
                  <a:pt x="6471314" y="923291"/>
                </a:cubicBezTo>
                <a:cubicBezTo>
                  <a:pt x="8808610" y="1359350"/>
                  <a:pt x="10804949" y="2459143"/>
                  <a:pt x="12188825" y="3910562"/>
                </a:cubicBezTo>
                <a:lnTo>
                  <a:pt x="12188825" y="3928958"/>
                </a:lnTo>
                <a:cubicBezTo>
                  <a:pt x="10806790" y="2474916"/>
                  <a:pt x="8809536" y="1372413"/>
                  <a:pt x="6468952" y="935740"/>
                </a:cubicBezTo>
                <a:cubicBezTo>
                  <a:pt x="4110110" y="495659"/>
                  <a:pt x="1828032" y="811209"/>
                  <a:pt x="0" y="1683003"/>
                </a:cubicBezTo>
                <a:close/>
                <a:moveTo>
                  <a:pt x="0" y="1459185"/>
                </a:moveTo>
                <a:cubicBezTo>
                  <a:pt x="1836335" y="574280"/>
                  <a:pt x="4134589" y="252183"/>
                  <a:pt x="6509404" y="695243"/>
                </a:cubicBezTo>
                <a:cubicBezTo>
                  <a:pt x="8825344" y="1127320"/>
                  <a:pt x="10806524" y="2211063"/>
                  <a:pt x="12188825" y="3642819"/>
                </a:cubicBezTo>
                <a:lnTo>
                  <a:pt x="12188825" y="3661089"/>
                </a:lnTo>
                <a:cubicBezTo>
                  <a:pt x="10808314" y="2226748"/>
                  <a:pt x="8826220" y="1140371"/>
                  <a:pt x="6507043" y="707691"/>
                </a:cubicBezTo>
                <a:cubicBezTo>
                  <a:pt x="4131783" y="264547"/>
                  <a:pt x="1834367" y="587588"/>
                  <a:pt x="0" y="1473223"/>
                </a:cubicBezTo>
                <a:close/>
                <a:moveTo>
                  <a:pt x="0" y="1281155"/>
                </a:moveTo>
                <a:cubicBezTo>
                  <a:pt x="1844652" y="377587"/>
                  <a:pt x="4163436" y="45379"/>
                  <a:pt x="6560191" y="492533"/>
                </a:cubicBezTo>
                <a:cubicBezTo>
                  <a:pt x="8847919" y="919347"/>
                  <a:pt x="10808987" y="1982039"/>
                  <a:pt x="12188825" y="3387937"/>
                </a:cubicBezTo>
                <a:lnTo>
                  <a:pt x="12188825" y="3406041"/>
                </a:lnTo>
                <a:cubicBezTo>
                  <a:pt x="10810688" y="1997635"/>
                  <a:pt x="8848706" y="932383"/>
                  <a:pt x="6557830" y="504981"/>
                </a:cubicBezTo>
                <a:cubicBezTo>
                  <a:pt x="4160605" y="57738"/>
                  <a:pt x="1842658" y="390919"/>
                  <a:pt x="0" y="1295231"/>
                </a:cubicBezTo>
                <a:close/>
                <a:moveTo>
                  <a:pt x="0" y="1071872"/>
                </a:moveTo>
                <a:cubicBezTo>
                  <a:pt x="1850772" y="154156"/>
                  <a:pt x="4185008" y="-185754"/>
                  <a:pt x="6598281" y="264484"/>
                </a:cubicBezTo>
                <a:cubicBezTo>
                  <a:pt x="8865034" y="687385"/>
                  <a:pt x="10811107" y="1734555"/>
                  <a:pt x="12188825" y="3121309"/>
                </a:cubicBezTo>
                <a:lnTo>
                  <a:pt x="12188825" y="3139299"/>
                </a:lnTo>
                <a:cubicBezTo>
                  <a:pt x="10812745" y="1750087"/>
                  <a:pt x="8865770" y="700411"/>
                  <a:pt x="6595920" y="276931"/>
                </a:cubicBezTo>
                <a:cubicBezTo>
                  <a:pt x="4182138" y="-173398"/>
                  <a:pt x="1848753" y="167506"/>
                  <a:pt x="0" y="1085996"/>
                </a:cubicBezTo>
                <a:close/>
                <a:moveTo>
                  <a:pt x="0" y="862825"/>
                </a:moveTo>
                <a:cubicBezTo>
                  <a:pt x="801406" y="460562"/>
                  <a:pt x="1694640" y="167144"/>
                  <a:pt x="2646511" y="0"/>
                </a:cubicBezTo>
                <a:lnTo>
                  <a:pt x="2720736" y="0"/>
                </a:lnTo>
                <a:cubicBezTo>
                  <a:pt x="1740742" y="164999"/>
                  <a:pt x="821857" y="463653"/>
                  <a:pt x="0" y="876987"/>
                </a:cubicBezTo>
                <a:close/>
                <a:moveTo>
                  <a:pt x="0" y="673147"/>
                </a:moveTo>
                <a:cubicBezTo>
                  <a:pt x="541349" y="396964"/>
                  <a:pt x="1125335" y="170764"/>
                  <a:pt x="1741580" y="0"/>
                </a:cubicBezTo>
                <a:lnTo>
                  <a:pt x="1789104" y="0"/>
                </a:lnTo>
                <a:cubicBezTo>
                  <a:pt x="1155185" y="172518"/>
                  <a:pt x="555074" y="403614"/>
                  <a:pt x="0" y="687359"/>
                </a:cubicBezTo>
                <a:close/>
                <a:moveTo>
                  <a:pt x="0" y="464649"/>
                </a:moveTo>
                <a:cubicBezTo>
                  <a:pt x="338905" y="289630"/>
                  <a:pt x="694740" y="134296"/>
                  <a:pt x="1064931" y="0"/>
                </a:cubicBezTo>
                <a:lnTo>
                  <a:pt x="1102086" y="0"/>
                </a:lnTo>
                <a:cubicBezTo>
                  <a:pt x="718465" y="137576"/>
                  <a:pt x="350153" y="297711"/>
                  <a:pt x="0" y="478899"/>
                </a:cubicBezTo>
                <a:close/>
                <a:moveTo>
                  <a:pt x="0" y="269061"/>
                </a:moveTo>
                <a:cubicBezTo>
                  <a:pt x="182704" y="173553"/>
                  <a:pt x="370394" y="83795"/>
                  <a:pt x="562663" y="0"/>
                </a:cubicBezTo>
                <a:lnTo>
                  <a:pt x="594388" y="0"/>
                </a:lnTo>
                <a:cubicBezTo>
                  <a:pt x="391005" y="87872"/>
                  <a:pt x="192715" y="182406"/>
                  <a:pt x="0" y="283350"/>
                </a:cubicBezTo>
                <a:close/>
                <a:moveTo>
                  <a:pt x="0" y="73713"/>
                </a:moveTo>
                <a:cubicBezTo>
                  <a:pt x="47166" y="48756"/>
                  <a:pt x="94669" y="24184"/>
                  <a:pt x="142501" y="0"/>
                </a:cubicBezTo>
                <a:lnTo>
                  <a:pt x="170627" y="0"/>
                </a:lnTo>
                <a:cubicBezTo>
                  <a:pt x="113275" y="28792"/>
                  <a:pt x="56396" y="58142"/>
                  <a:pt x="0" y="88044"/>
                </a:cubicBezTo>
                <a:close/>
                <a:moveTo>
                  <a:pt x="9978622" y="0"/>
                </a:moveTo>
                <a:cubicBezTo>
                  <a:pt x="10808618" y="429691"/>
                  <a:pt x="11552403" y="952889"/>
                  <a:pt x="12188825" y="1545274"/>
                </a:cubicBezTo>
                <a:lnTo>
                  <a:pt x="12188825" y="1562568"/>
                </a:lnTo>
                <a:cubicBezTo>
                  <a:pt x="11545890" y="962523"/>
                  <a:pt x="10792696" y="433229"/>
                  <a:pt x="9951134" y="0"/>
                </a:cubicBezTo>
                <a:close/>
                <a:moveTo>
                  <a:pt x="9459951" y="0"/>
                </a:moveTo>
                <a:cubicBezTo>
                  <a:pt x="10502831" y="477646"/>
                  <a:pt x="11424992" y="1099035"/>
                  <a:pt x="12188825" y="1820947"/>
                </a:cubicBezTo>
                <a:lnTo>
                  <a:pt x="12188825" y="1838380"/>
                </a:lnTo>
                <a:cubicBezTo>
                  <a:pt x="11418288" y="1108144"/>
                  <a:pt x="10485627" y="480421"/>
                  <a:pt x="9429554" y="0"/>
                </a:cubicBezTo>
                <a:close/>
                <a:moveTo>
                  <a:pt x="8918855" y="0"/>
                </a:moveTo>
                <a:cubicBezTo>
                  <a:pt x="10187534" y="506452"/>
                  <a:pt x="11297835" y="1220643"/>
                  <a:pt x="12188825" y="2072536"/>
                </a:cubicBezTo>
                <a:lnTo>
                  <a:pt x="12188825" y="2090071"/>
                </a:lnTo>
                <a:cubicBezTo>
                  <a:pt x="11290788" y="1229052"/>
                  <a:pt x="10168515" y="508225"/>
                  <a:pt x="8884663" y="0"/>
                </a:cubicBezTo>
                <a:close/>
                <a:moveTo>
                  <a:pt x="8294216" y="0"/>
                </a:moveTo>
                <a:cubicBezTo>
                  <a:pt x="9827240" y="515180"/>
                  <a:pt x="11157600" y="1327005"/>
                  <a:pt x="12188825" y="2324556"/>
                </a:cubicBezTo>
                <a:lnTo>
                  <a:pt x="12188825" y="2342179"/>
                </a:lnTo>
                <a:cubicBezTo>
                  <a:pt x="11149906" y="1334354"/>
                  <a:pt x="9805377" y="515446"/>
                  <a:pt x="8254311" y="0"/>
                </a:cubicBezTo>
                <a:close/>
                <a:moveTo>
                  <a:pt x="7489766" y="0"/>
                </a:moveTo>
                <a:cubicBezTo>
                  <a:pt x="9366680" y="488329"/>
                  <a:pt x="10985267" y="1411612"/>
                  <a:pt x="12188825" y="2589663"/>
                </a:cubicBezTo>
                <a:lnTo>
                  <a:pt x="12188825" y="2607400"/>
                </a:lnTo>
                <a:cubicBezTo>
                  <a:pt x="10976075" y="1416945"/>
                  <a:pt x="9339129" y="485752"/>
                  <a:pt x="7439056" y="0"/>
                </a:cubicBezTo>
                <a:close/>
                <a:moveTo>
                  <a:pt x="6431078" y="0"/>
                </a:moveTo>
                <a:cubicBezTo>
                  <a:pt x="6499437" y="11511"/>
                  <a:pt x="6567872" y="23655"/>
                  <a:pt x="6636371" y="36434"/>
                </a:cubicBezTo>
                <a:cubicBezTo>
                  <a:pt x="8882315" y="455453"/>
                  <a:pt x="10813430" y="1487337"/>
                  <a:pt x="12188825" y="2855150"/>
                </a:cubicBezTo>
                <a:lnTo>
                  <a:pt x="12188825" y="2873027"/>
                </a:lnTo>
                <a:cubicBezTo>
                  <a:pt x="10815005" y="1502793"/>
                  <a:pt x="8883000" y="468470"/>
                  <a:pt x="6634010" y="48882"/>
                </a:cubicBezTo>
                <a:cubicBezTo>
                  <a:pt x="6540295" y="31400"/>
                  <a:pt x="6446720" y="15110"/>
                  <a:pt x="6353273" y="0"/>
                </a:cubicBezTo>
                <a:close/>
                <a:moveTo>
                  <a:pt x="10408723" y="0"/>
                </a:moveTo>
                <a:lnTo>
                  <a:pt x="10434028" y="0"/>
                </a:lnTo>
                <a:cubicBezTo>
                  <a:pt x="11081546" y="373076"/>
                  <a:pt x="11670229" y="804698"/>
                  <a:pt x="12188825" y="1281966"/>
                </a:cubicBezTo>
                <a:lnTo>
                  <a:pt x="12188825" y="1299171"/>
                </a:lnTo>
                <a:cubicBezTo>
                  <a:pt x="11663817" y="814739"/>
                  <a:pt x="11066564" y="377177"/>
                  <a:pt x="10408723" y="0"/>
                </a:cubicBezTo>
                <a:close/>
                <a:moveTo>
                  <a:pt x="10841871" y="0"/>
                </a:moveTo>
                <a:cubicBezTo>
                  <a:pt x="11329754" y="307917"/>
                  <a:pt x="11780525" y="650026"/>
                  <a:pt x="12188825" y="1020197"/>
                </a:cubicBezTo>
                <a:lnTo>
                  <a:pt x="12188825" y="1037280"/>
                </a:lnTo>
                <a:cubicBezTo>
                  <a:pt x="11774151" y="660359"/>
                  <a:pt x="11315407" y="312438"/>
                  <a:pt x="10818204" y="0"/>
                </a:cubicBezTo>
                <a:close/>
                <a:moveTo>
                  <a:pt x="11207104" y="0"/>
                </a:moveTo>
                <a:cubicBezTo>
                  <a:pt x="11556149" y="239625"/>
                  <a:pt x="11884117" y="497284"/>
                  <a:pt x="12188825" y="770477"/>
                </a:cubicBezTo>
                <a:lnTo>
                  <a:pt x="12188825" y="787473"/>
                </a:lnTo>
                <a:cubicBezTo>
                  <a:pt x="11877756" y="507867"/>
                  <a:pt x="11542296" y="244481"/>
                  <a:pt x="11184783" y="0"/>
                </a:cubicBezTo>
                <a:close/>
                <a:moveTo>
                  <a:pt x="11563767" y="0"/>
                </a:moveTo>
                <a:cubicBezTo>
                  <a:pt x="11781465" y="162461"/>
                  <a:pt x="11990008" y="332176"/>
                  <a:pt x="12188825" y="508466"/>
                </a:cubicBezTo>
                <a:lnTo>
                  <a:pt x="12188825" y="525376"/>
                </a:lnTo>
                <a:cubicBezTo>
                  <a:pt x="11983647" y="342983"/>
                  <a:pt x="11768031" y="167606"/>
                  <a:pt x="11542640" y="0"/>
                </a:cubicBezTo>
                <a:close/>
                <a:moveTo>
                  <a:pt x="11879838" y="0"/>
                </a:moveTo>
                <a:cubicBezTo>
                  <a:pt x="11985234" y="84769"/>
                  <a:pt x="12088254" y="171297"/>
                  <a:pt x="12188825" y="259496"/>
                </a:cubicBezTo>
                <a:lnTo>
                  <a:pt x="12188825" y="276322"/>
                </a:lnTo>
                <a:cubicBezTo>
                  <a:pt x="12081868" y="182285"/>
                  <a:pt x="11972118" y="90142"/>
                  <a:pt x="11859676" y="0"/>
                </a:cubicBezTo>
                <a:close/>
              </a:path>
            </a:pathLst>
          </a:custGeom>
          <a:gradFill>
            <a:gsLst>
              <a:gs pos="8000">
                <a:schemeClr val="accent1">
                  <a:lumMod val="60000"/>
                  <a:lumOff val="40000"/>
                  <a:alpha val="0"/>
                </a:schemeClr>
              </a:gs>
              <a:gs pos="63000">
                <a:schemeClr val="accent1">
                  <a:lumMod val="60000"/>
                  <a:lumOff val="40000"/>
                  <a:alpha val="6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10148114" scaled="0"/>
          </a:gra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1" name="Rectangle 27_#color-2097&amp;3866"/>
          <p:cNvSpPr/>
          <p:nvPr userDrawn="1">
            <p:custDataLst>
              <p:tags r:id="rId6"/>
            </p:custDataLst>
          </p:nvPr>
        </p:nvSpPr>
        <p:spPr>
          <a:xfrm>
            <a:off x="3959352" y="4169664"/>
            <a:ext cx="4251960" cy="813816"/>
          </a:xfrm>
          <a:prstGeom prst="roundRect">
            <a:avLst>
              <a:gd name="adj" fmla="val 5033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838200" y="1524000"/>
            <a:ext cx="10515000" cy="1922475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70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1"/>
            </p:custDataLst>
          </p:nvPr>
        </p:nvSpPr>
        <p:spPr>
          <a:xfrm>
            <a:off x="3956304" y="4169664"/>
            <a:ext cx="4251960" cy="813816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8" Type="http://schemas.openxmlformats.org/officeDocument/2006/relationships/theme" Target="../theme/theme1.xml" /><Relationship Id="rId17" Type="http://schemas.openxmlformats.org/officeDocument/2006/relationships/tags" Target="../tags/tag62.xml" /><Relationship Id="rId14" Type="http://schemas.openxmlformats.org/officeDocument/2006/relationships/tags" Target="../tags/tag59.xml" /><Relationship Id="rId13" Type="http://schemas.openxmlformats.org/officeDocument/2006/relationships/tags" Target="../tags/tag58.xml" /><Relationship Id="rId15" Type="http://schemas.openxmlformats.org/officeDocument/2006/relationships/tags" Target="../tags/tag60.xml" /><Relationship Id="rId12" Type="http://schemas.openxmlformats.org/officeDocument/2006/relationships/tags" Target="../tags/tag57.xml" /><Relationship Id="rId9" Type="http://schemas.openxmlformats.org/officeDocument/2006/relationships/slideLayout" Target="../slideLayouts/slideLayout9.xml" /><Relationship Id="rId7" Type="http://schemas.openxmlformats.org/officeDocument/2006/relationships/slideLayout" Target="../slideLayouts/slideLayout7.xml" /><Relationship Id="rId6" Type="http://schemas.openxmlformats.org/officeDocument/2006/relationships/slideLayout" Target="../slideLayouts/slideLayout6.xml" /><Relationship Id="rId16" Type="http://schemas.openxmlformats.org/officeDocument/2006/relationships/tags" Target="../tags/tag61.xml" /><Relationship Id="rId11" Type="http://schemas.openxmlformats.org/officeDocument/2006/relationships/slideLayout" Target="../slideLayouts/slideLayout11.xml" /><Relationship Id="rId8" Type="http://schemas.openxmlformats.org/officeDocument/2006/relationships/slideLayout" Target="../slideLayouts/slideLayout8.xml" /><Relationship Id="rId1" Type="http://schemas.openxmlformats.org/officeDocument/2006/relationships/slideLayout" Target="../slideLayouts/slideLayout1.xml" /><Relationship Id="rId3" Type="http://schemas.openxmlformats.org/officeDocument/2006/relationships/slideLayout" Target="../slideLayouts/slideLayout3.xml" /><Relationship Id="rId10" Type="http://schemas.openxmlformats.org/officeDocument/2006/relationships/slideLayout" Target="../slideLayouts/slideLayout10.xml" /><Relationship Id="rId2" Type="http://schemas.openxmlformats.org/officeDocument/2006/relationships/slideLayout" Target="../slideLayouts/slideLayout2.xml" /><Relationship Id="rId5" Type="http://schemas.openxmlformats.org/officeDocument/2006/relationships/slideLayout" Target="../slideLayouts/slideLayout5.xml" /><Relationship Id="rId4" Type="http://schemas.openxmlformats.org/officeDocument/2006/relationships/slideLayout" Target="../slideLayouts/slideLayout4.xml" /></Relationships>
</file>

<file path=ppt/slideMasters/_rels/slideMaster2.xml.rels><?xml version="1.0" encoding="UTF-8" standalone="yes"?><Relationships xmlns="http://schemas.openxmlformats.org/package/2006/relationships"><Relationship Id="rId22" Type="http://schemas.openxmlformats.org/officeDocument/2006/relationships/theme" Target="../theme/theme2.xml" /><Relationship Id="rId21" Type="http://schemas.openxmlformats.org/officeDocument/2006/relationships/tags" Target="../tags/tag144.xml" /><Relationship Id="rId20" Type="http://schemas.openxmlformats.org/officeDocument/2006/relationships/tags" Target="../tags/tag143.xml" /><Relationship Id="rId19" Type="http://schemas.openxmlformats.org/officeDocument/2006/relationships/tags" Target="../tags/tag142.xml" /><Relationship Id="rId15" Type="http://schemas.openxmlformats.org/officeDocument/2006/relationships/tags" Target="../tags/tag138.xml" /><Relationship Id="rId13" Type="http://schemas.openxmlformats.org/officeDocument/2006/relationships/tags" Target="../tags/tag136.xml" /><Relationship Id="rId12" Type="http://schemas.openxmlformats.org/officeDocument/2006/relationships/tags" Target="../tags/tag135.xml" /><Relationship Id="rId17" Type="http://schemas.openxmlformats.org/officeDocument/2006/relationships/tags" Target="../tags/tag140.xml" /><Relationship Id="rId11" Type="http://schemas.openxmlformats.org/officeDocument/2006/relationships/slideLayout" Target="../slideLayouts/slideLayout22.xml" /><Relationship Id="rId3" Type="http://schemas.openxmlformats.org/officeDocument/2006/relationships/slideLayout" Target="../slideLayouts/slideLayout14.xml" /><Relationship Id="rId8" Type="http://schemas.openxmlformats.org/officeDocument/2006/relationships/slideLayout" Target="../slideLayouts/slideLayout19.xml" /><Relationship Id="rId16" Type="http://schemas.openxmlformats.org/officeDocument/2006/relationships/tags" Target="../tags/tag139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7" Type="http://schemas.openxmlformats.org/officeDocument/2006/relationships/slideLayout" Target="../slideLayouts/slideLayout18.xml" /><Relationship Id="rId6" Type="http://schemas.openxmlformats.org/officeDocument/2006/relationships/slideLayout" Target="../slideLayouts/slideLayout17.xml" /><Relationship Id="rId14" Type="http://schemas.openxmlformats.org/officeDocument/2006/relationships/tags" Target="../tags/tag137.xml" /><Relationship Id="rId9" Type="http://schemas.openxmlformats.org/officeDocument/2006/relationships/slideLayout" Target="../slideLayouts/slideLayout20.xml" /><Relationship Id="rId2" Type="http://schemas.openxmlformats.org/officeDocument/2006/relationships/slideLayout" Target="../slideLayouts/slideLayout13.xml" /><Relationship Id="rId18" Type="http://schemas.openxmlformats.org/officeDocument/2006/relationships/tags" Target="../tags/tag141.xml" /><Relationship Id="rId4" Type="http://schemas.openxmlformats.org/officeDocument/2006/relationships/slideLayout" Target="../slideLayouts/slideLayout15.xml" /><Relationship Id="rId1" Type="http://schemas.openxmlformats.org/officeDocument/2006/relationships/slideLayout" Target="../slideLayouts/slideLayout1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Vector 21_#color_$accent1_$accent1_$accent1-2098&amp;4170"/>
          <p:cNvSpPr/>
          <p:nvPr userDrawn="1">
            <p:custDataLst>
              <p:tags r:id="rId13"/>
            </p:custDataLst>
          </p:nvPr>
        </p:nvSpPr>
        <p:spPr>
          <a:xfrm>
            <a:off x="6222" y="-3944"/>
            <a:ext cx="12185777" cy="5458968"/>
          </a:xfrm>
          <a:custGeom>
            <a:avLst/>
            <a:gdLst/>
            <a:ahLst/>
            <a:cxnLst/>
            <a:rect l="l" t="t" r="r" b="b"/>
            <a:pathLst>
              <a:path w="12188952" h="5458968">
                <a:moveTo>
                  <a:pt x="0" y="5458968"/>
                </a:moveTo>
                <a:cubicBezTo>
                  <a:pt x="384048" y="4206240"/>
                  <a:pt x="1344168" y="2286000"/>
                  <a:pt x="3584448" y="1591056"/>
                </a:cubicBezTo>
                <a:cubicBezTo>
                  <a:pt x="5934456" y="859536"/>
                  <a:pt x="9144000" y="1399032"/>
                  <a:pt x="12188952" y="2240280"/>
                </a:cubicBezTo>
                <a:lnTo>
                  <a:pt x="12188952" y="0"/>
                </a:lnTo>
                <a:lnTo>
                  <a:pt x="0" y="0"/>
                </a:lnTo>
                <a:lnTo>
                  <a:pt x="0" y="5458968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0000">
                <a:schemeClr val="accent2">
                  <a:alpha val="10000"/>
                </a:schemeClr>
              </a:gs>
            </a:gsLst>
            <a:lin ang="1014811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Vector 20_#color_$accent1_$accent1_$accent1_4-2098&amp;4173"/>
          <p:cNvSpPr/>
          <p:nvPr userDrawn="1">
            <p:custDataLst>
              <p:tags r:id="rId14"/>
            </p:custDataLst>
          </p:nvPr>
        </p:nvSpPr>
        <p:spPr>
          <a:xfrm>
            <a:off x="0" y="-636"/>
            <a:ext cx="12188952" cy="6858000"/>
          </a:xfrm>
          <a:custGeom>
            <a:avLst/>
            <a:gdLst/>
            <a:ahLst/>
            <a:cxnLst/>
            <a:rect l="l" t="t" r="r" b="b"/>
            <a:pathLst>
              <a:path w="12188952" h="6858000">
                <a:moveTo>
                  <a:pt x="0" y="5769864"/>
                </a:moveTo>
                <a:cubicBezTo>
                  <a:pt x="941832" y="6281928"/>
                  <a:pt x="2514600" y="6784848"/>
                  <a:pt x="4462272" y="6455664"/>
                </a:cubicBezTo>
                <a:cubicBezTo>
                  <a:pt x="7205472" y="5998464"/>
                  <a:pt x="9985248" y="3035808"/>
                  <a:pt x="11347704" y="0"/>
                </a:cubicBezTo>
                <a:lnTo>
                  <a:pt x="12188952" y="0"/>
                </a:lnTo>
                <a:lnTo>
                  <a:pt x="12188952" y="5742432"/>
                </a:lnTo>
                <a:cubicBezTo>
                  <a:pt x="11740896" y="6108192"/>
                  <a:pt x="11210544" y="6492240"/>
                  <a:pt x="10616184" y="6858000"/>
                </a:cubicBezTo>
                <a:lnTo>
                  <a:pt x="0" y="6858000"/>
                </a:lnTo>
                <a:lnTo>
                  <a:pt x="0" y="5769864"/>
                </a:lnTo>
              </a:path>
            </a:pathLst>
          </a:custGeom>
          <a:gradFill>
            <a:gsLst>
              <a:gs pos="0">
                <a:schemeClr val="accent2">
                  <a:alpha val="0"/>
                </a:schemeClr>
              </a:gs>
              <a:gs pos="63000">
                <a:schemeClr val="accent2">
                  <a:alpha val="10000"/>
                </a:schemeClr>
              </a:gs>
            </a:gsLst>
            <a:lin ang="10148114" scaled="0"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/>
          <a:lstStyle/>
          <a:p>
            <a:pPr lvl="0"/>
            <a:endParaRPr lang="zh-CN" altLang="en-US"/>
          </a:p>
        </p:txBody>
      </p:sp>
      <p:sp>
        <p:nvSpPr>
          <p:cNvPr id="11" name="图片 7" descr="C:/Users/kingsoft/AppData/Local/Temp/fig2wpp/@svg_glod_#color_$accent2_3_$accent2_3_$accent2_3_$accent2_3-2098&amp;4067.svg"/>
          <p:cNvSpPr/>
          <p:nvPr userDrawn="1">
            <p:custDataLst>
              <p:tags r:id="rId15"/>
            </p:custDataLst>
          </p:nvPr>
        </p:nvSpPr>
        <p:spPr>
          <a:xfrm>
            <a:off x="0" y="3919679"/>
            <a:ext cx="12188825" cy="2937685"/>
          </a:xfrm>
          <a:custGeom>
            <a:avLst/>
            <a:gdLst>
              <a:gd name="connsiteX0" fmla="*/ 12188825 w 12188825"/>
              <a:gd name="connsiteY0" fmla="*/ 280060 h 2937685"/>
              <a:gd name="connsiteX1" fmla="*/ 4361556 w 12188825"/>
              <a:gd name="connsiteY1" fmla="*/ 1834513 h 2937685"/>
              <a:gd name="connsiteX2" fmla="*/ 0 w 12188825"/>
              <a:gd name="connsiteY2" fmla="*/ 15501 h 2937685"/>
              <a:gd name="connsiteX3" fmla="*/ 0 w 12188825"/>
              <a:gd name="connsiteY3" fmla="*/ 0 h 2937685"/>
              <a:gd name="connsiteX4" fmla="*/ 4363917 w 12188825"/>
              <a:gd name="connsiteY4" fmla="*/ 1822052 h 2937685"/>
              <a:gd name="connsiteX5" fmla="*/ 12188825 w 12188825"/>
              <a:gd name="connsiteY5" fmla="*/ 264223 h 2937685"/>
              <a:gd name="connsiteX6" fmla="*/ 12188825 w 12188825"/>
              <a:gd name="connsiteY6" fmla="*/ 472550 h 2937685"/>
              <a:gd name="connsiteX7" fmla="*/ 4319047 w 12188825"/>
              <a:gd name="connsiteY7" fmla="*/ 2058601 h 2937685"/>
              <a:gd name="connsiteX8" fmla="*/ 0 w 12188825"/>
              <a:gd name="connsiteY8" fmla="*/ 269638 h 2937685"/>
              <a:gd name="connsiteX9" fmla="*/ 0 w 12188825"/>
              <a:gd name="connsiteY9" fmla="*/ 254196 h 2937685"/>
              <a:gd name="connsiteX10" fmla="*/ 4321408 w 12188825"/>
              <a:gd name="connsiteY10" fmla="*/ 2046128 h 2937685"/>
              <a:gd name="connsiteX11" fmla="*/ 12188825 w 12188825"/>
              <a:gd name="connsiteY11" fmla="*/ 456629 h 2937685"/>
              <a:gd name="connsiteX12" fmla="*/ 12188825 w 12188825"/>
              <a:gd name="connsiteY12" fmla="*/ 664517 h 2937685"/>
              <a:gd name="connsiteX13" fmla="*/ 4276488 w 12188825"/>
              <a:gd name="connsiteY13" fmla="*/ 2282652 h 2937685"/>
              <a:gd name="connsiteX14" fmla="*/ 0 w 12188825"/>
              <a:gd name="connsiteY14" fmla="*/ 523454 h 2937685"/>
              <a:gd name="connsiteX15" fmla="*/ 0 w 12188825"/>
              <a:gd name="connsiteY15" fmla="*/ 508069 h 2937685"/>
              <a:gd name="connsiteX16" fmla="*/ 4278862 w 12188825"/>
              <a:gd name="connsiteY16" fmla="*/ 2270179 h 2937685"/>
              <a:gd name="connsiteX17" fmla="*/ 12188825 w 12188825"/>
              <a:gd name="connsiteY17" fmla="*/ 648509 h 2937685"/>
              <a:gd name="connsiteX18" fmla="*/ 12188825 w 12188825"/>
              <a:gd name="connsiteY18" fmla="*/ 845471 h 2937685"/>
              <a:gd name="connsiteX19" fmla="*/ 4236366 w 12188825"/>
              <a:gd name="connsiteY19" fmla="*/ 2494280 h 2937685"/>
              <a:gd name="connsiteX20" fmla="*/ 0 w 12188825"/>
              <a:gd name="connsiteY20" fmla="*/ 762853 h 2937685"/>
              <a:gd name="connsiteX21" fmla="*/ 0 w 12188825"/>
              <a:gd name="connsiteY21" fmla="*/ 747521 h 2937685"/>
              <a:gd name="connsiteX22" fmla="*/ 4238740 w 12188825"/>
              <a:gd name="connsiteY22" fmla="*/ 2481819 h 2937685"/>
              <a:gd name="connsiteX23" fmla="*/ 12188825 w 12188825"/>
              <a:gd name="connsiteY23" fmla="*/ 829378 h 2937685"/>
              <a:gd name="connsiteX24" fmla="*/ 12188825 w 12188825"/>
              <a:gd name="connsiteY24" fmla="*/ 1036527 h 2937685"/>
              <a:gd name="connsiteX25" fmla="*/ 4193819 w 12188825"/>
              <a:gd name="connsiteY25" fmla="*/ 2718356 h 2937685"/>
              <a:gd name="connsiteX26" fmla="*/ 0 w 12188825"/>
              <a:gd name="connsiteY26" fmla="*/ 1016051 h 2937685"/>
              <a:gd name="connsiteX27" fmla="*/ 0 w 12188825"/>
              <a:gd name="connsiteY27" fmla="*/ 1000773 h 2937685"/>
              <a:gd name="connsiteX28" fmla="*/ 4196181 w 12188825"/>
              <a:gd name="connsiteY28" fmla="*/ 2705882 h 2937685"/>
              <a:gd name="connsiteX29" fmla="*/ 12188825 w 12188825"/>
              <a:gd name="connsiteY29" fmla="*/ 1020344 h 2937685"/>
              <a:gd name="connsiteX30" fmla="*/ 12188825 w 12188825"/>
              <a:gd name="connsiteY30" fmla="*/ 1227174 h 2937685"/>
              <a:gd name="connsiteX31" fmla="*/ 8363007 w 12188825"/>
              <a:gd name="connsiteY31" fmla="*/ 2937686 h 2937685"/>
              <a:gd name="connsiteX32" fmla="*/ 8297175 w 12188825"/>
              <a:gd name="connsiteY32" fmla="*/ 2937686 h 2937685"/>
              <a:gd name="connsiteX33" fmla="*/ 12188825 w 12188825"/>
              <a:gd name="connsiteY33" fmla="*/ 1210895 h 2937685"/>
              <a:gd name="connsiteX34" fmla="*/ 12188825 w 12188825"/>
              <a:gd name="connsiteY34" fmla="*/ 1417284 h 2937685"/>
              <a:gd name="connsiteX35" fmla="*/ 9228883 w 12188825"/>
              <a:gd name="connsiteY35" fmla="*/ 2937686 h 2937685"/>
              <a:gd name="connsiteX36" fmla="*/ 9184293 w 12188825"/>
              <a:gd name="connsiteY36" fmla="*/ 2937686 h 2937685"/>
              <a:gd name="connsiteX37" fmla="*/ 12188825 w 12188825"/>
              <a:gd name="connsiteY37" fmla="*/ 1400902 h 2937685"/>
              <a:gd name="connsiteX38" fmla="*/ 12188825 w 12188825"/>
              <a:gd name="connsiteY38" fmla="*/ 1606896 h 2937685"/>
              <a:gd name="connsiteX39" fmla="*/ 9850856 w 12188825"/>
              <a:gd name="connsiteY39" fmla="*/ 2937686 h 2937685"/>
              <a:gd name="connsiteX40" fmla="*/ 9815064 w 12188825"/>
              <a:gd name="connsiteY40" fmla="*/ 2937686 h 2937685"/>
              <a:gd name="connsiteX41" fmla="*/ 12188825 w 12188825"/>
              <a:gd name="connsiteY41" fmla="*/ 1590413 h 2937685"/>
              <a:gd name="connsiteX42" fmla="*/ 12188825 w 12188825"/>
              <a:gd name="connsiteY42" fmla="*/ 1785444 h 2937685"/>
              <a:gd name="connsiteX43" fmla="*/ 10322234 w 12188825"/>
              <a:gd name="connsiteY43" fmla="*/ 2937686 h 2937685"/>
              <a:gd name="connsiteX44" fmla="*/ 10291292 w 12188825"/>
              <a:gd name="connsiteY44" fmla="*/ 2937686 h 2937685"/>
              <a:gd name="connsiteX45" fmla="*/ 12188825 w 12188825"/>
              <a:gd name="connsiteY45" fmla="*/ 1768872 h 2937685"/>
              <a:gd name="connsiteX46" fmla="*/ 12188825 w 12188825"/>
              <a:gd name="connsiteY46" fmla="*/ 1974029 h 2937685"/>
              <a:gd name="connsiteX47" fmla="*/ 10741631 w 12188825"/>
              <a:gd name="connsiteY47" fmla="*/ 2937686 h 2937685"/>
              <a:gd name="connsiteX48" fmla="*/ 10714167 w 12188825"/>
              <a:gd name="connsiteY48" fmla="*/ 2937686 h 2937685"/>
              <a:gd name="connsiteX49" fmla="*/ 12188825 w 12188825"/>
              <a:gd name="connsiteY49" fmla="*/ 1957342 h 2937685"/>
              <a:gd name="connsiteX50" fmla="*/ 12188825 w 12188825"/>
              <a:gd name="connsiteY50" fmla="*/ 2161916 h 2937685"/>
              <a:gd name="connsiteX51" fmla="*/ 11101277 w 12188825"/>
              <a:gd name="connsiteY51" fmla="*/ 2937686 h 2937685"/>
              <a:gd name="connsiteX52" fmla="*/ 11076341 w 12188825"/>
              <a:gd name="connsiteY52" fmla="*/ 2937686 h 2937685"/>
              <a:gd name="connsiteX53" fmla="*/ 12188825 w 12188825"/>
              <a:gd name="connsiteY53" fmla="*/ 2145115 h 2937685"/>
              <a:gd name="connsiteX54" fmla="*/ 12188825 w 12188825"/>
              <a:gd name="connsiteY54" fmla="*/ 2349523 h 2937685"/>
              <a:gd name="connsiteX55" fmla="*/ 11415317 w 12188825"/>
              <a:gd name="connsiteY55" fmla="*/ 2937686 h 2937685"/>
              <a:gd name="connsiteX56" fmla="*/ 11392324 w 12188825"/>
              <a:gd name="connsiteY56" fmla="*/ 2937686 h 2937685"/>
              <a:gd name="connsiteX57" fmla="*/ 12188825 w 12188825"/>
              <a:gd name="connsiteY57" fmla="*/ 2332621 h 2937685"/>
              <a:gd name="connsiteX58" fmla="*/ 12188825 w 12188825"/>
              <a:gd name="connsiteY58" fmla="*/ 2536281 h 2937685"/>
              <a:gd name="connsiteX59" fmla="*/ 11691826 w 12188825"/>
              <a:gd name="connsiteY59" fmla="*/ 2937686 h 2937685"/>
              <a:gd name="connsiteX60" fmla="*/ 11670381 w 12188825"/>
              <a:gd name="connsiteY60" fmla="*/ 2937686 h 2937685"/>
              <a:gd name="connsiteX61" fmla="*/ 12188825 w 12188825"/>
              <a:gd name="connsiteY61" fmla="*/ 2519252 h 2937685"/>
              <a:gd name="connsiteX62" fmla="*/ 12188825 w 12188825"/>
              <a:gd name="connsiteY62" fmla="*/ 2712329 h 2937685"/>
              <a:gd name="connsiteX63" fmla="*/ 11924607 w 12188825"/>
              <a:gd name="connsiteY63" fmla="*/ 2937686 h 2937685"/>
              <a:gd name="connsiteX64" fmla="*/ 11904368 w 12188825"/>
              <a:gd name="connsiteY64" fmla="*/ 2937686 h 2937685"/>
              <a:gd name="connsiteX65" fmla="*/ 12188825 w 12188825"/>
              <a:gd name="connsiteY65" fmla="*/ 2695186 h 2937685"/>
              <a:gd name="connsiteX66" fmla="*/ 12188825 w 12188825"/>
              <a:gd name="connsiteY66" fmla="*/ 2898020 h 2937685"/>
              <a:gd name="connsiteX67" fmla="*/ 12144844 w 12188825"/>
              <a:gd name="connsiteY67" fmla="*/ 2937686 h 2937685"/>
              <a:gd name="connsiteX68" fmla="*/ 12125672 w 12188825"/>
              <a:gd name="connsiteY68" fmla="*/ 2937686 h 2937685"/>
              <a:gd name="connsiteX69" fmla="*/ 12188825 w 12188825"/>
              <a:gd name="connsiteY69" fmla="*/ 2880750 h 2937685"/>
              <a:gd name="connsiteX70" fmla="*/ 0 w 12188825"/>
              <a:gd name="connsiteY70" fmla="*/ 2765660 h 2937685"/>
              <a:gd name="connsiteX71" fmla="*/ 0 w 12188825"/>
              <a:gd name="connsiteY71" fmla="*/ 2750726 h 2937685"/>
              <a:gd name="connsiteX72" fmla="*/ 307505 w 12188825"/>
              <a:gd name="connsiteY72" fmla="*/ 2937686 h 2937685"/>
              <a:gd name="connsiteX73" fmla="*/ 282534 w 12188825"/>
              <a:gd name="connsiteY73" fmla="*/ 2937686 h 2937685"/>
              <a:gd name="connsiteX74" fmla="*/ 0 w 12188825"/>
              <a:gd name="connsiteY74" fmla="*/ 2765660 h 2937685"/>
              <a:gd name="connsiteX75" fmla="*/ 0 w 12188825"/>
              <a:gd name="connsiteY75" fmla="*/ 2499711 h 2937685"/>
              <a:gd name="connsiteX76" fmla="*/ 753442 w 12188825"/>
              <a:gd name="connsiteY76" fmla="*/ 2937686 h 2937685"/>
              <a:gd name="connsiteX77" fmla="*/ 726420 w 12188825"/>
              <a:gd name="connsiteY77" fmla="*/ 2937686 h 2937685"/>
              <a:gd name="connsiteX78" fmla="*/ 0 w 12188825"/>
              <a:gd name="connsiteY78" fmla="*/ 2514696 h 2937685"/>
              <a:gd name="connsiteX79" fmla="*/ 0 w 12188825"/>
              <a:gd name="connsiteY79" fmla="*/ 2248252 h 2937685"/>
              <a:gd name="connsiteX80" fmla="*/ 1246602 w 12188825"/>
              <a:gd name="connsiteY80" fmla="*/ 2937686 h 2937685"/>
              <a:gd name="connsiteX81" fmla="*/ 1216906 w 12188825"/>
              <a:gd name="connsiteY81" fmla="*/ 2937686 h 2937685"/>
              <a:gd name="connsiteX82" fmla="*/ 0 w 12188825"/>
              <a:gd name="connsiteY82" fmla="*/ 2263276 h 2937685"/>
              <a:gd name="connsiteX83" fmla="*/ 0 w 12188825"/>
              <a:gd name="connsiteY83" fmla="*/ 1996564 h 2937685"/>
              <a:gd name="connsiteX84" fmla="*/ 1801001 w 12188825"/>
              <a:gd name="connsiteY84" fmla="*/ 2937686 h 2937685"/>
              <a:gd name="connsiteX85" fmla="*/ 1767634 w 12188825"/>
              <a:gd name="connsiteY85" fmla="*/ 2937686 h 2937685"/>
              <a:gd name="connsiteX86" fmla="*/ 0 w 12188825"/>
              <a:gd name="connsiteY86" fmla="*/ 2011639 h 2937685"/>
              <a:gd name="connsiteX87" fmla="*/ 0 w 12188825"/>
              <a:gd name="connsiteY87" fmla="*/ 1758581 h 2937685"/>
              <a:gd name="connsiteX88" fmla="*/ 2402849 w 12188825"/>
              <a:gd name="connsiteY88" fmla="*/ 2937686 h 2937685"/>
              <a:gd name="connsiteX89" fmla="*/ 2364365 w 12188825"/>
              <a:gd name="connsiteY89" fmla="*/ 2937686 h 2937685"/>
              <a:gd name="connsiteX90" fmla="*/ 0 w 12188825"/>
              <a:gd name="connsiteY90" fmla="*/ 1773694 h 2937685"/>
              <a:gd name="connsiteX91" fmla="*/ 0 w 12188825"/>
              <a:gd name="connsiteY91" fmla="*/ 1506285 h 2937685"/>
              <a:gd name="connsiteX92" fmla="*/ 3169018 w 12188825"/>
              <a:gd name="connsiteY92" fmla="*/ 2937686 h 2937685"/>
              <a:gd name="connsiteX93" fmla="*/ 3121355 w 12188825"/>
              <a:gd name="connsiteY93" fmla="*/ 2937686 h 2937685"/>
              <a:gd name="connsiteX94" fmla="*/ 0 w 12188825"/>
              <a:gd name="connsiteY94" fmla="*/ 1521461 h 2937685"/>
              <a:gd name="connsiteX95" fmla="*/ 0 w 12188825"/>
              <a:gd name="connsiteY95" fmla="*/ 1253708 h 2937685"/>
              <a:gd name="connsiteX96" fmla="*/ 4153672 w 12188825"/>
              <a:gd name="connsiteY96" fmla="*/ 2929984 h 2937685"/>
              <a:gd name="connsiteX97" fmla="*/ 4195318 w 12188825"/>
              <a:gd name="connsiteY97" fmla="*/ 2937686 h 2937685"/>
              <a:gd name="connsiteX98" fmla="*/ 4125917 w 12188825"/>
              <a:gd name="connsiteY98" fmla="*/ 2937686 h 2937685"/>
              <a:gd name="connsiteX99" fmla="*/ 0 w 12188825"/>
              <a:gd name="connsiteY99" fmla="*/ 1268936 h 2937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2188825" h="2937685">
                <a:moveTo>
                  <a:pt x="12188825" y="280060"/>
                </a:moveTo>
                <a:cubicBezTo>
                  <a:pt x="10210642" y="1739725"/>
                  <a:pt x="7346561" y="2391854"/>
                  <a:pt x="4361556" y="1834513"/>
                </a:cubicBezTo>
                <a:cubicBezTo>
                  <a:pt x="2704002" y="1525026"/>
                  <a:pt x="1217887" y="881575"/>
                  <a:pt x="0" y="15501"/>
                </a:cubicBezTo>
                <a:lnTo>
                  <a:pt x="0" y="0"/>
                </a:lnTo>
                <a:cubicBezTo>
                  <a:pt x="1217525" y="867508"/>
                  <a:pt x="2704446" y="1512211"/>
                  <a:pt x="4363917" y="1822052"/>
                </a:cubicBezTo>
                <a:cubicBezTo>
                  <a:pt x="7350357" y="2379660"/>
                  <a:pt x="10213753" y="1725475"/>
                  <a:pt x="12188825" y="264223"/>
                </a:cubicBezTo>
                <a:close/>
                <a:moveTo>
                  <a:pt x="12188825" y="472550"/>
                </a:moveTo>
                <a:cubicBezTo>
                  <a:pt x="10209284" y="1954373"/>
                  <a:pt x="7325509" y="2619939"/>
                  <a:pt x="4319047" y="2058601"/>
                </a:cubicBezTo>
                <a:cubicBezTo>
                  <a:pt x="2680729" y="1752694"/>
                  <a:pt x="1209895" y="1120541"/>
                  <a:pt x="0" y="269638"/>
                </a:cubicBezTo>
                <a:lnTo>
                  <a:pt x="0" y="254196"/>
                </a:lnTo>
                <a:cubicBezTo>
                  <a:pt x="1209562" y="1106507"/>
                  <a:pt x="2681211" y="1739877"/>
                  <a:pt x="4321408" y="2046128"/>
                </a:cubicBezTo>
                <a:cubicBezTo>
                  <a:pt x="7329344" y="2607745"/>
                  <a:pt x="10212458" y="1940073"/>
                  <a:pt x="12188825" y="456629"/>
                </a:cubicBezTo>
                <a:close/>
                <a:moveTo>
                  <a:pt x="12188825" y="664517"/>
                </a:moveTo>
                <a:cubicBezTo>
                  <a:pt x="10208192" y="2168793"/>
                  <a:pt x="7304560" y="2848025"/>
                  <a:pt x="4276488" y="2282652"/>
                </a:cubicBezTo>
                <a:cubicBezTo>
                  <a:pt x="2657329" y="1980335"/>
                  <a:pt x="1201765" y="1359333"/>
                  <a:pt x="0" y="523454"/>
                </a:cubicBezTo>
                <a:lnTo>
                  <a:pt x="0" y="508069"/>
                </a:lnTo>
                <a:cubicBezTo>
                  <a:pt x="1201460" y="1345337"/>
                  <a:pt x="2657837" y="1967519"/>
                  <a:pt x="4278862" y="2270179"/>
                </a:cubicBezTo>
                <a:cubicBezTo>
                  <a:pt x="7308445" y="2835844"/>
                  <a:pt x="10211417" y="2154442"/>
                  <a:pt x="12188825" y="648509"/>
                </a:cubicBezTo>
                <a:close/>
                <a:moveTo>
                  <a:pt x="12188825" y="845471"/>
                </a:moveTo>
                <a:cubicBezTo>
                  <a:pt x="10207405" y="2371171"/>
                  <a:pt x="7284956" y="3063498"/>
                  <a:pt x="4236366" y="2494280"/>
                </a:cubicBezTo>
                <a:cubicBezTo>
                  <a:pt x="2635186" y="2195326"/>
                  <a:pt x="1193984" y="1584728"/>
                  <a:pt x="0" y="762853"/>
                </a:cubicBezTo>
                <a:lnTo>
                  <a:pt x="0" y="747521"/>
                </a:lnTo>
                <a:cubicBezTo>
                  <a:pt x="1193706" y="1570745"/>
                  <a:pt x="2635719" y="2182510"/>
                  <a:pt x="4238740" y="2481819"/>
                </a:cubicBezTo>
                <a:cubicBezTo>
                  <a:pt x="7288880" y="3051329"/>
                  <a:pt x="10210680" y="2356781"/>
                  <a:pt x="12188825" y="829378"/>
                </a:cubicBezTo>
                <a:close/>
                <a:moveTo>
                  <a:pt x="12188825" y="1036527"/>
                </a:moveTo>
                <a:cubicBezTo>
                  <a:pt x="10206820" y="2585222"/>
                  <a:pt x="7264299" y="3291647"/>
                  <a:pt x="4193819" y="2718356"/>
                </a:cubicBezTo>
                <a:cubicBezTo>
                  <a:pt x="2611608" y="2422929"/>
                  <a:pt x="1185612" y="1823219"/>
                  <a:pt x="0" y="1016051"/>
                </a:cubicBezTo>
                <a:lnTo>
                  <a:pt x="0" y="1000773"/>
                </a:lnTo>
                <a:cubicBezTo>
                  <a:pt x="1185361" y="1809274"/>
                  <a:pt x="2612167" y="2410126"/>
                  <a:pt x="4196181" y="2705882"/>
                </a:cubicBezTo>
                <a:cubicBezTo>
                  <a:pt x="7268273" y="3279491"/>
                  <a:pt x="10210160" y="2570782"/>
                  <a:pt x="12188825" y="1020344"/>
                </a:cubicBezTo>
                <a:close/>
                <a:moveTo>
                  <a:pt x="12188825" y="1227174"/>
                </a:moveTo>
                <a:cubicBezTo>
                  <a:pt x="11144293" y="2055492"/>
                  <a:pt x="9827532" y="2647449"/>
                  <a:pt x="8363007" y="2937686"/>
                </a:cubicBezTo>
                <a:lnTo>
                  <a:pt x="8297175" y="2937686"/>
                </a:lnTo>
                <a:cubicBezTo>
                  <a:pt x="9789023" y="2651751"/>
                  <a:pt x="11129731" y="2053145"/>
                  <a:pt x="12188825" y="1210895"/>
                </a:cubicBezTo>
                <a:close/>
                <a:moveTo>
                  <a:pt x="12188825" y="1417284"/>
                </a:moveTo>
                <a:cubicBezTo>
                  <a:pt x="11356989" y="2086809"/>
                  <a:pt x="10348934" y="2604852"/>
                  <a:pt x="9228883" y="2937686"/>
                </a:cubicBezTo>
                <a:lnTo>
                  <a:pt x="9184293" y="2937686"/>
                </a:lnTo>
                <a:cubicBezTo>
                  <a:pt x="10322868" y="2604738"/>
                  <a:pt x="11346717" y="2080655"/>
                  <a:pt x="12188825" y="1400902"/>
                </a:cubicBezTo>
                <a:close/>
                <a:moveTo>
                  <a:pt x="12188825" y="1606896"/>
                </a:moveTo>
                <a:cubicBezTo>
                  <a:pt x="11515723" y="2156840"/>
                  <a:pt x="10724795" y="2606527"/>
                  <a:pt x="9850856" y="2937686"/>
                </a:cubicBezTo>
                <a:lnTo>
                  <a:pt x="9815064" y="2937686"/>
                </a:lnTo>
                <a:cubicBezTo>
                  <a:pt x="10703706" y="2604560"/>
                  <a:pt x="11507089" y="2149062"/>
                  <a:pt x="12188825" y="1590413"/>
                </a:cubicBezTo>
                <a:close/>
                <a:moveTo>
                  <a:pt x="12188825" y="1785444"/>
                </a:moveTo>
                <a:cubicBezTo>
                  <a:pt x="11640087" y="2240232"/>
                  <a:pt x="11011473" y="2627680"/>
                  <a:pt x="10322234" y="2937686"/>
                </a:cubicBezTo>
                <a:lnTo>
                  <a:pt x="10291292" y="2937686"/>
                </a:lnTo>
                <a:cubicBezTo>
                  <a:pt x="10993037" y="2624672"/>
                  <a:pt x="11632278" y="2231502"/>
                  <a:pt x="12188825" y="1768872"/>
                </a:cubicBezTo>
                <a:close/>
                <a:moveTo>
                  <a:pt x="12188825" y="1974029"/>
                </a:moveTo>
                <a:cubicBezTo>
                  <a:pt x="11754331" y="2339651"/>
                  <a:pt x="11268670" y="2662587"/>
                  <a:pt x="10741631" y="2937686"/>
                </a:cubicBezTo>
                <a:lnTo>
                  <a:pt x="10714167" y="2937686"/>
                </a:lnTo>
                <a:cubicBezTo>
                  <a:pt x="11252063" y="2658819"/>
                  <a:pt x="11747069" y="2330210"/>
                  <a:pt x="12188825" y="1957342"/>
                </a:cubicBezTo>
                <a:close/>
                <a:moveTo>
                  <a:pt x="12188825" y="2161916"/>
                </a:moveTo>
                <a:cubicBezTo>
                  <a:pt x="11855562" y="2446709"/>
                  <a:pt x="11491548" y="2706085"/>
                  <a:pt x="11101277" y="2937686"/>
                </a:cubicBezTo>
                <a:lnTo>
                  <a:pt x="11076341" y="2937686"/>
                </a:lnTo>
                <a:cubicBezTo>
                  <a:pt x="11476223" y="2701758"/>
                  <a:pt x="11848655" y="2436710"/>
                  <a:pt x="12188825" y="2145115"/>
                </a:cubicBezTo>
                <a:close/>
                <a:moveTo>
                  <a:pt x="12188825" y="2349523"/>
                </a:moveTo>
                <a:cubicBezTo>
                  <a:pt x="11946966" y="2559438"/>
                  <a:pt x="11688537" y="2755788"/>
                  <a:pt x="11415317" y="2937686"/>
                </a:cubicBezTo>
                <a:lnTo>
                  <a:pt x="11392324" y="2937686"/>
                </a:lnTo>
                <a:cubicBezTo>
                  <a:pt x="11674152" y="2751017"/>
                  <a:pt x="11940287" y="2548995"/>
                  <a:pt x="12188825" y="2332621"/>
                </a:cubicBezTo>
                <a:close/>
                <a:moveTo>
                  <a:pt x="12188825" y="2536281"/>
                </a:moveTo>
                <a:cubicBezTo>
                  <a:pt x="12030269" y="2676063"/>
                  <a:pt x="11864437" y="2809958"/>
                  <a:pt x="11691826" y="2937686"/>
                </a:cubicBezTo>
                <a:lnTo>
                  <a:pt x="11670381" y="2937686"/>
                </a:lnTo>
                <a:cubicBezTo>
                  <a:pt x="11850750" y="2804819"/>
                  <a:pt x="12023768" y="2665239"/>
                  <a:pt x="12188825" y="2519252"/>
                </a:cubicBezTo>
                <a:close/>
                <a:moveTo>
                  <a:pt x="12188825" y="2712329"/>
                </a:moveTo>
                <a:cubicBezTo>
                  <a:pt x="12102906" y="2789211"/>
                  <a:pt x="12014804" y="2864343"/>
                  <a:pt x="11924607" y="2937686"/>
                </a:cubicBezTo>
                <a:lnTo>
                  <a:pt x="11904368" y="2937686"/>
                </a:lnTo>
                <a:cubicBezTo>
                  <a:pt x="12001650" y="2858912"/>
                  <a:pt x="12096507" y="2778070"/>
                  <a:pt x="12188825" y="2695186"/>
                </a:cubicBezTo>
                <a:close/>
                <a:moveTo>
                  <a:pt x="12188825" y="2898020"/>
                </a:moveTo>
                <a:cubicBezTo>
                  <a:pt x="12174223" y="2911293"/>
                  <a:pt x="12159572" y="2924515"/>
                  <a:pt x="12144844" y="2937686"/>
                </a:cubicBezTo>
                <a:lnTo>
                  <a:pt x="12125672" y="2937686"/>
                </a:lnTo>
                <a:cubicBezTo>
                  <a:pt x="12146863" y="2918817"/>
                  <a:pt x="12167914" y="2899835"/>
                  <a:pt x="12188825" y="2880750"/>
                </a:cubicBezTo>
                <a:close/>
                <a:moveTo>
                  <a:pt x="0" y="2765660"/>
                </a:moveTo>
                <a:lnTo>
                  <a:pt x="0" y="2750726"/>
                </a:lnTo>
                <a:cubicBezTo>
                  <a:pt x="100923" y="2814526"/>
                  <a:pt x="203440" y="2876867"/>
                  <a:pt x="307505" y="2937686"/>
                </a:cubicBezTo>
                <a:lnTo>
                  <a:pt x="282534" y="2937686"/>
                </a:lnTo>
                <a:cubicBezTo>
                  <a:pt x="187038" y="2881613"/>
                  <a:pt x="92847" y="2824259"/>
                  <a:pt x="0" y="2765660"/>
                </a:cubicBezTo>
                <a:close/>
                <a:moveTo>
                  <a:pt x="0" y="2499711"/>
                </a:moveTo>
                <a:cubicBezTo>
                  <a:pt x="242075" y="2654416"/>
                  <a:pt x="493443" y="2800670"/>
                  <a:pt x="753442" y="2937686"/>
                </a:cubicBezTo>
                <a:lnTo>
                  <a:pt x="726420" y="2937686"/>
                </a:lnTo>
                <a:cubicBezTo>
                  <a:pt x="476055" y="2805022"/>
                  <a:pt x="233717" y="2663793"/>
                  <a:pt x="0" y="2514696"/>
                </a:cubicBezTo>
                <a:close/>
                <a:moveTo>
                  <a:pt x="0" y="2248252"/>
                </a:moveTo>
                <a:cubicBezTo>
                  <a:pt x="391812" y="2501411"/>
                  <a:pt x="808292" y="2732314"/>
                  <a:pt x="1246602" y="2937686"/>
                </a:cubicBezTo>
                <a:lnTo>
                  <a:pt x="1216906" y="2937686"/>
                </a:lnTo>
                <a:cubicBezTo>
                  <a:pt x="789569" y="2736146"/>
                  <a:pt x="383052" y="2510331"/>
                  <a:pt x="0" y="2263276"/>
                </a:cubicBezTo>
                <a:close/>
                <a:moveTo>
                  <a:pt x="0" y="1996564"/>
                </a:moveTo>
                <a:cubicBezTo>
                  <a:pt x="553201" y="2357911"/>
                  <a:pt x="1156233" y="2674743"/>
                  <a:pt x="1801001" y="2937686"/>
                </a:cubicBezTo>
                <a:lnTo>
                  <a:pt x="1767634" y="2937686"/>
                </a:lnTo>
                <a:cubicBezTo>
                  <a:pt x="1135609" y="2677865"/>
                  <a:pt x="543837" y="2366235"/>
                  <a:pt x="0" y="2011639"/>
                </a:cubicBezTo>
                <a:close/>
                <a:moveTo>
                  <a:pt x="0" y="1758581"/>
                </a:moveTo>
                <a:cubicBezTo>
                  <a:pt x="721227" y="2234573"/>
                  <a:pt x="1528237" y="2634621"/>
                  <a:pt x="2402849" y="2937686"/>
                </a:cubicBezTo>
                <a:lnTo>
                  <a:pt x="2364365" y="2937686"/>
                </a:lnTo>
                <a:cubicBezTo>
                  <a:pt x="1504876" y="2636740"/>
                  <a:pt x="710954" y="2242072"/>
                  <a:pt x="0" y="1773694"/>
                </a:cubicBezTo>
                <a:close/>
                <a:moveTo>
                  <a:pt x="0" y="1506285"/>
                </a:moveTo>
                <a:cubicBezTo>
                  <a:pt x="926003" y="2124166"/>
                  <a:pt x="1995349" y="2616348"/>
                  <a:pt x="3169018" y="2937686"/>
                </a:cubicBezTo>
                <a:lnTo>
                  <a:pt x="3121355" y="2937686"/>
                </a:lnTo>
                <a:cubicBezTo>
                  <a:pt x="1966908" y="2616640"/>
                  <a:pt x="913964" y="2130193"/>
                  <a:pt x="0" y="1521461"/>
                </a:cubicBezTo>
                <a:close/>
                <a:moveTo>
                  <a:pt x="0" y="1253708"/>
                </a:moveTo>
                <a:cubicBezTo>
                  <a:pt x="1176905" y="2047663"/>
                  <a:pt x="2588551" y="2637755"/>
                  <a:pt x="4153672" y="2929984"/>
                </a:cubicBezTo>
                <a:cubicBezTo>
                  <a:pt x="4167562" y="2932585"/>
                  <a:pt x="4181440" y="2935148"/>
                  <a:pt x="4195318" y="2937686"/>
                </a:cubicBezTo>
                <a:lnTo>
                  <a:pt x="4125917" y="2937686"/>
                </a:lnTo>
                <a:cubicBezTo>
                  <a:pt x="2572693" y="2644176"/>
                  <a:pt x="1170753" y="2057282"/>
                  <a:pt x="0" y="1268936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60000"/>
                  <a:lumOff val="40000"/>
                  <a:alpha val="5000"/>
                </a:schemeClr>
              </a:gs>
              <a:gs pos="23000">
                <a:schemeClr val="accent2">
                  <a:lumMod val="60000"/>
                  <a:lumOff val="40000"/>
                  <a:alpha val="10000"/>
                </a:schemeClr>
              </a:gs>
              <a:gs pos="81000">
                <a:schemeClr val="accent2">
                  <a:lumMod val="60000"/>
                  <a:lumOff val="40000"/>
                  <a:alpha val="10000"/>
                </a:schemeClr>
              </a:gs>
              <a:gs pos="100000">
                <a:schemeClr val="accent2">
                  <a:lumMod val="60000"/>
                  <a:lumOff val="40000"/>
                  <a:alpha val="5000"/>
                </a:schemeClr>
              </a:gs>
            </a:gsLst>
            <a:lin ang="10148114" scaled="0"/>
          </a:gradFill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0" kern="1200">
          <a:solidFill>
            <a:schemeClr val="tx2"/>
          </a:solidFill>
          <a:latin typeface="+mj-ea"/>
          <a:ea typeface="+mj-ea"/>
          <a:cs typeface="+mj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ea"/>
          <a:ea typeface="+mn-ea"/>
          <a:cs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ea"/>
          <a:ea typeface="+mn-ea"/>
          <a:cs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ea"/>
          <a:ea typeface="+mn-ea"/>
          <a:cs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ea"/>
          <a:ea typeface="+mn-ea"/>
          <a:cs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ea"/>
          <a:ea typeface="+mn-ea"/>
          <a:cs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5" Type="http://schemas.openxmlformats.org/officeDocument/2006/relationships/notesSlide" Target="../notesSlides/notesSlide1.xml" /><Relationship Id="rId4" Type="http://schemas.openxmlformats.org/officeDocument/2006/relationships/slideLayout" Target="../slideLayouts/slideLayout12.xml" /><Relationship Id="rId3" Type="http://schemas.openxmlformats.org/officeDocument/2006/relationships/tags" Target="../tags/tag147.xml" /><Relationship Id="rId2" Type="http://schemas.openxmlformats.org/officeDocument/2006/relationships/tags" Target="../tags/tag146.xml" /><Relationship Id="rId1" Type="http://schemas.openxmlformats.org/officeDocument/2006/relationships/tags" Target="../tags/tag145.xml" /></Relationships>
</file>

<file path=ppt/slides/_rels/slide10.xml.rels><?xml version="1.0" encoding="UTF-8" standalone="yes"?><Relationships xmlns="http://schemas.openxmlformats.org/package/2006/relationships"><Relationship Id="rId19" Type="http://schemas.openxmlformats.org/officeDocument/2006/relationships/notesSlide" Target="../notesSlides/notesSlide5.xml" /><Relationship Id="rId17" Type="http://schemas.openxmlformats.org/officeDocument/2006/relationships/tags" Target="../tags/tag241.xml" /><Relationship Id="rId16" Type="http://schemas.openxmlformats.org/officeDocument/2006/relationships/tags" Target="../tags/tag240.xml" /><Relationship Id="rId11" Type="http://schemas.openxmlformats.org/officeDocument/2006/relationships/tags" Target="../tags/tag235.xml" /><Relationship Id="rId12" Type="http://schemas.openxmlformats.org/officeDocument/2006/relationships/tags" Target="../tags/tag236.xml" /><Relationship Id="rId10" Type="http://schemas.openxmlformats.org/officeDocument/2006/relationships/tags" Target="../tags/tag234.xml" /><Relationship Id="rId14" Type="http://schemas.openxmlformats.org/officeDocument/2006/relationships/tags" Target="../tags/tag238.xml" /><Relationship Id="rId7" Type="http://schemas.openxmlformats.org/officeDocument/2006/relationships/tags" Target="../tags/tag231.xml" /><Relationship Id="rId6" Type="http://schemas.openxmlformats.org/officeDocument/2006/relationships/tags" Target="../tags/tag230.xml" /><Relationship Id="rId4" Type="http://schemas.openxmlformats.org/officeDocument/2006/relationships/tags" Target="../tags/tag228.xml" /><Relationship Id="rId8" Type="http://schemas.openxmlformats.org/officeDocument/2006/relationships/tags" Target="../tags/tag232.xml" /><Relationship Id="rId13" Type="http://schemas.openxmlformats.org/officeDocument/2006/relationships/tags" Target="../tags/tag237.xml" /><Relationship Id="rId3" Type="http://schemas.openxmlformats.org/officeDocument/2006/relationships/tags" Target="../tags/tag227.xml" /><Relationship Id="rId15" Type="http://schemas.openxmlformats.org/officeDocument/2006/relationships/tags" Target="../tags/tag239.xml" /><Relationship Id="rId9" Type="http://schemas.openxmlformats.org/officeDocument/2006/relationships/tags" Target="../tags/tag233.xml" /><Relationship Id="rId18" Type="http://schemas.openxmlformats.org/officeDocument/2006/relationships/slideLayout" Target="../slideLayouts/slideLayout18.xml" /><Relationship Id="rId5" Type="http://schemas.openxmlformats.org/officeDocument/2006/relationships/tags" Target="../tags/tag229.xml" /><Relationship Id="rId2" Type="http://schemas.openxmlformats.org/officeDocument/2006/relationships/tags" Target="../tags/tag226.xml" /><Relationship Id="rId1" Type="http://schemas.openxmlformats.org/officeDocument/2006/relationships/tags" Target="../tags/tag225.xml" /></Relationships>
</file>

<file path=ppt/slides/_rels/slide11.xml.rels><?xml version="1.0" encoding="UTF-8" standalone="yes"?><Relationships xmlns="http://schemas.openxmlformats.org/package/2006/relationships"><Relationship Id="rId5" Type="http://schemas.openxmlformats.org/officeDocument/2006/relationships/slideLayout" Target="../slideLayouts/slideLayout15.xml" /><Relationship Id="rId3" Type="http://schemas.openxmlformats.org/officeDocument/2006/relationships/tags" Target="../tags/tag244.xml" /><Relationship Id="rId2" Type="http://schemas.openxmlformats.org/officeDocument/2006/relationships/tags" Target="../tags/tag243.xml" /><Relationship Id="rId1" Type="http://schemas.openxmlformats.org/officeDocument/2006/relationships/tags" Target="../tags/tag242.xml" /></Relationships>
</file>

<file path=ppt/slides/_rels/slide12.xml.rels><?xml version="1.0" encoding="UTF-8" standalone="yes"?><Relationships xmlns="http://schemas.openxmlformats.org/package/2006/relationships"><Relationship Id="rId16" Type="http://schemas.openxmlformats.org/officeDocument/2006/relationships/notesSlide" Target="../notesSlides/notesSlide6.xml" /><Relationship Id="rId14" Type="http://schemas.openxmlformats.org/officeDocument/2006/relationships/tags" Target="../tags/tag255.xml" /><Relationship Id="rId12" Type="http://schemas.openxmlformats.org/officeDocument/2006/relationships/tags" Target="../tags/tag254.xml" /><Relationship Id="rId8" Type="http://schemas.openxmlformats.org/officeDocument/2006/relationships/tags" Target="../tags/tag251.xml" /><Relationship Id="rId9" Type="http://schemas.openxmlformats.org/officeDocument/2006/relationships/tags" Target="../tags/tag252.xml" /><Relationship Id="rId13" Type="http://schemas.openxmlformats.org/officeDocument/2006/relationships/image" Target="../media/image13.jpeg" /><Relationship Id="rId5" Type="http://schemas.openxmlformats.org/officeDocument/2006/relationships/tags" Target="../tags/tag249.xml" /><Relationship Id="rId7" Type="http://schemas.openxmlformats.org/officeDocument/2006/relationships/image" Target="../media/image11.jpeg" /><Relationship Id="rId11" Type="http://schemas.openxmlformats.org/officeDocument/2006/relationships/image" Target="../media/image12.jpeg" /><Relationship Id="rId3" Type="http://schemas.openxmlformats.org/officeDocument/2006/relationships/tags" Target="../tags/tag247.xml" /><Relationship Id="rId6" Type="http://schemas.openxmlformats.org/officeDocument/2006/relationships/tags" Target="../tags/tag250.xml" /><Relationship Id="rId10" Type="http://schemas.openxmlformats.org/officeDocument/2006/relationships/tags" Target="../tags/tag253.xml" /><Relationship Id="rId1" Type="http://schemas.openxmlformats.org/officeDocument/2006/relationships/tags" Target="../tags/tag245.xml" /><Relationship Id="rId4" Type="http://schemas.openxmlformats.org/officeDocument/2006/relationships/tags" Target="../tags/tag248.xml" /><Relationship Id="rId15" Type="http://schemas.openxmlformats.org/officeDocument/2006/relationships/slideLayout" Target="../slideLayouts/slideLayout18.xml" /><Relationship Id="rId2" Type="http://schemas.openxmlformats.org/officeDocument/2006/relationships/tags" Target="../tags/tag246.xml" /></Relationships>
</file>

<file path=ppt/slides/_rels/slide13.xml.rels><?xml version="1.0" encoding="UTF-8" standalone="yes"?><Relationships xmlns="http://schemas.openxmlformats.org/package/2006/relationships"><Relationship Id="rId14" Type="http://schemas.openxmlformats.org/officeDocument/2006/relationships/slideLayout" Target="../slideLayouts/slideLayout18.xml" /><Relationship Id="rId13" Type="http://schemas.openxmlformats.org/officeDocument/2006/relationships/tags" Target="../tags/tag267.xml" /><Relationship Id="rId12" Type="http://schemas.openxmlformats.org/officeDocument/2006/relationships/tags" Target="../tags/tag266.xml" /><Relationship Id="rId10" Type="http://schemas.openxmlformats.org/officeDocument/2006/relationships/tags" Target="../tags/tag264.xml" /><Relationship Id="rId5" Type="http://schemas.openxmlformats.org/officeDocument/2006/relationships/tags" Target="../tags/tag259.xml" /><Relationship Id="rId9" Type="http://schemas.openxmlformats.org/officeDocument/2006/relationships/tags" Target="../tags/tag263.xml" /><Relationship Id="rId7" Type="http://schemas.openxmlformats.org/officeDocument/2006/relationships/tags" Target="../tags/tag261.xml" /><Relationship Id="rId4" Type="http://schemas.openxmlformats.org/officeDocument/2006/relationships/tags" Target="../tags/tag258.xml" /><Relationship Id="rId6" Type="http://schemas.openxmlformats.org/officeDocument/2006/relationships/tags" Target="../tags/tag260.xml" /><Relationship Id="rId3" Type="http://schemas.openxmlformats.org/officeDocument/2006/relationships/image" Target="../media/image14.jpeg" /><Relationship Id="rId2" Type="http://schemas.openxmlformats.org/officeDocument/2006/relationships/tags" Target="../tags/tag257.xml" /><Relationship Id="rId17" Type="http://schemas.openxmlformats.org/officeDocument/2006/relationships/notesSlide" Target="../notesSlides/notesSlide7.xml" /><Relationship Id="rId11" Type="http://schemas.openxmlformats.org/officeDocument/2006/relationships/tags" Target="../tags/tag265.xml" /><Relationship Id="rId8" Type="http://schemas.openxmlformats.org/officeDocument/2006/relationships/tags" Target="../tags/tag262.xml" /><Relationship Id="rId1" Type="http://schemas.openxmlformats.org/officeDocument/2006/relationships/tags" Target="../tags/tag256.xml" /></Relationships>
</file>

<file path=ppt/slides/_rels/slide14.xml.rels><?xml version="1.0" encoding="UTF-8" standalone="yes"?><Relationships xmlns="http://schemas.openxmlformats.org/package/2006/relationships"><Relationship Id="rId19" Type="http://schemas.openxmlformats.org/officeDocument/2006/relationships/notesSlide" Target="../notesSlides/notesSlide8.xml" /><Relationship Id="rId14" Type="http://schemas.openxmlformats.org/officeDocument/2006/relationships/tags" Target="../tags/tag279.xml" /><Relationship Id="rId13" Type="http://schemas.openxmlformats.org/officeDocument/2006/relationships/tags" Target="../tags/tag278.xml" /><Relationship Id="rId12" Type="http://schemas.openxmlformats.org/officeDocument/2006/relationships/image" Target="../media/image16.jpeg" /><Relationship Id="rId11" Type="http://schemas.openxmlformats.org/officeDocument/2006/relationships/tags" Target="../tags/tag277.xml" /><Relationship Id="rId8" Type="http://schemas.openxmlformats.org/officeDocument/2006/relationships/tags" Target="../tags/tag274.xml" /><Relationship Id="rId10" Type="http://schemas.openxmlformats.org/officeDocument/2006/relationships/tags" Target="../tags/tag276.xml" /><Relationship Id="rId9" Type="http://schemas.openxmlformats.org/officeDocument/2006/relationships/tags" Target="../tags/tag275.xml" /><Relationship Id="rId15" Type="http://schemas.openxmlformats.org/officeDocument/2006/relationships/tags" Target="../tags/tag280.xml" /><Relationship Id="rId7" Type="http://schemas.openxmlformats.org/officeDocument/2006/relationships/image" Target="../media/image15.jpeg" /><Relationship Id="rId6" Type="http://schemas.openxmlformats.org/officeDocument/2006/relationships/tags" Target="../tags/tag273.xml" /><Relationship Id="rId18" Type="http://schemas.openxmlformats.org/officeDocument/2006/relationships/slideLayout" Target="../slideLayouts/slideLayout18.xml" /><Relationship Id="rId1" Type="http://schemas.openxmlformats.org/officeDocument/2006/relationships/tags" Target="../tags/tag268.xml" /><Relationship Id="rId2" Type="http://schemas.openxmlformats.org/officeDocument/2006/relationships/tags" Target="../tags/tag269.xml" /><Relationship Id="rId17" Type="http://schemas.openxmlformats.org/officeDocument/2006/relationships/tags" Target="../tags/tag281.xml" /><Relationship Id="rId5" Type="http://schemas.openxmlformats.org/officeDocument/2006/relationships/tags" Target="../tags/tag272.xml" /><Relationship Id="rId16" Type="http://schemas.openxmlformats.org/officeDocument/2006/relationships/image" Target="../media/image17.jpeg" /><Relationship Id="rId4" Type="http://schemas.openxmlformats.org/officeDocument/2006/relationships/tags" Target="../tags/tag271.xml" /><Relationship Id="rId3" Type="http://schemas.openxmlformats.org/officeDocument/2006/relationships/tags" Target="../tags/tag270.xml" /></Relationships>
</file>

<file path=ppt/slides/_rels/slide15.xml.rels><?xml version="1.0" encoding="UTF-8" standalone="yes"?><Relationships xmlns="http://schemas.openxmlformats.org/package/2006/relationships"><Relationship Id="rId4" Type="http://schemas.openxmlformats.org/officeDocument/2006/relationships/slideLayout" Target="../slideLayouts/slideLayout15.xml" /><Relationship Id="rId2" Type="http://schemas.openxmlformats.org/officeDocument/2006/relationships/tags" Target="../tags/tag283.xml" /><Relationship Id="rId3" Type="http://schemas.openxmlformats.org/officeDocument/2006/relationships/tags" Target="../tags/tag284.xml" /><Relationship Id="rId1" Type="http://schemas.openxmlformats.org/officeDocument/2006/relationships/tags" Target="../tags/tag282.xml" /></Relationships>
</file>

<file path=ppt/slides/_rels/slide16.xml.rels><?xml version="1.0" encoding="UTF-8" standalone="yes"?><Relationships xmlns="http://schemas.openxmlformats.org/package/2006/relationships"><Relationship Id="rId15" Type="http://schemas.openxmlformats.org/officeDocument/2006/relationships/slideLayout" Target="../slideLayouts/slideLayout18.xml" /><Relationship Id="rId13" Type="http://schemas.openxmlformats.org/officeDocument/2006/relationships/tags" Target="../tags/tag296.xml" /><Relationship Id="rId12" Type="http://schemas.openxmlformats.org/officeDocument/2006/relationships/tags" Target="../tags/tag295.xml" /><Relationship Id="rId11" Type="http://schemas.openxmlformats.org/officeDocument/2006/relationships/tags" Target="../tags/tag294.xml" /><Relationship Id="rId14" Type="http://schemas.openxmlformats.org/officeDocument/2006/relationships/tags" Target="../tags/tag297.xml" /><Relationship Id="rId9" Type="http://schemas.openxmlformats.org/officeDocument/2006/relationships/tags" Target="../tags/tag292.xml" /><Relationship Id="rId7" Type="http://schemas.openxmlformats.org/officeDocument/2006/relationships/tags" Target="../tags/tag290.xml" /><Relationship Id="rId6" Type="http://schemas.openxmlformats.org/officeDocument/2006/relationships/tags" Target="../tags/tag289.xml" /><Relationship Id="rId3" Type="http://schemas.openxmlformats.org/officeDocument/2006/relationships/tags" Target="../tags/tag286.xml" /><Relationship Id="rId4" Type="http://schemas.openxmlformats.org/officeDocument/2006/relationships/tags" Target="../tags/tag287.xml" /><Relationship Id="rId2" Type="http://schemas.openxmlformats.org/officeDocument/2006/relationships/image" Target="../media/image18.jpeg" /><Relationship Id="rId8" Type="http://schemas.openxmlformats.org/officeDocument/2006/relationships/tags" Target="../tags/tag291.xml" /><Relationship Id="rId5" Type="http://schemas.openxmlformats.org/officeDocument/2006/relationships/tags" Target="../tags/tag288.xml" /><Relationship Id="rId10" Type="http://schemas.openxmlformats.org/officeDocument/2006/relationships/tags" Target="../tags/tag293.xml" /><Relationship Id="rId1" Type="http://schemas.openxmlformats.org/officeDocument/2006/relationships/tags" Target="../tags/tag285.xml" /></Relationships>
</file>

<file path=ppt/slides/_rels/slide17.xml.rels><?xml version="1.0" encoding="UTF-8" standalone="yes"?><Relationships xmlns="http://schemas.openxmlformats.org/package/2006/relationships"><Relationship Id="rId17" Type="http://schemas.openxmlformats.org/officeDocument/2006/relationships/tags" Target="../tags/tag311.xml" /><Relationship Id="rId16" Type="http://schemas.openxmlformats.org/officeDocument/2006/relationships/image" Target="../media/image21.jpeg" /><Relationship Id="rId15" Type="http://schemas.openxmlformats.org/officeDocument/2006/relationships/tags" Target="../tags/tag310.xml" /><Relationship Id="rId14" Type="http://schemas.openxmlformats.org/officeDocument/2006/relationships/tags" Target="../tags/tag309.xml" /><Relationship Id="rId21" Type="http://schemas.openxmlformats.org/officeDocument/2006/relationships/slideLayout" Target="../slideLayouts/slideLayout18.xml" /><Relationship Id="rId13" Type="http://schemas.openxmlformats.org/officeDocument/2006/relationships/tags" Target="../tags/tag308.xml" /><Relationship Id="rId12" Type="http://schemas.openxmlformats.org/officeDocument/2006/relationships/tags" Target="../tags/tag307.xml" /><Relationship Id="rId11" Type="http://schemas.openxmlformats.org/officeDocument/2006/relationships/tags" Target="../tags/tag306.xml" /><Relationship Id="rId9" Type="http://schemas.openxmlformats.org/officeDocument/2006/relationships/tags" Target="../tags/tag304.xml" /><Relationship Id="rId6" Type="http://schemas.openxmlformats.org/officeDocument/2006/relationships/tags" Target="../tags/tag302.xml" /><Relationship Id="rId5" Type="http://schemas.openxmlformats.org/officeDocument/2006/relationships/tags" Target="../tags/tag301.xml" /><Relationship Id="rId19" Type="http://schemas.openxmlformats.org/officeDocument/2006/relationships/tags" Target="../tags/tag313.xml" /><Relationship Id="rId8" Type="http://schemas.openxmlformats.org/officeDocument/2006/relationships/tags" Target="../tags/tag303.xml" /><Relationship Id="rId4" Type="http://schemas.openxmlformats.org/officeDocument/2006/relationships/image" Target="../media/image19.jpeg" /><Relationship Id="rId10" Type="http://schemas.openxmlformats.org/officeDocument/2006/relationships/tags" Target="../tags/tag305.xml" /><Relationship Id="rId20" Type="http://schemas.openxmlformats.org/officeDocument/2006/relationships/tags" Target="../tags/tag314.xml" /><Relationship Id="rId3" Type="http://schemas.openxmlformats.org/officeDocument/2006/relationships/tags" Target="../tags/tag300.xml" /><Relationship Id="rId18" Type="http://schemas.openxmlformats.org/officeDocument/2006/relationships/tags" Target="../tags/tag312.xml" /><Relationship Id="rId2" Type="http://schemas.openxmlformats.org/officeDocument/2006/relationships/tags" Target="../tags/tag299.xml" /><Relationship Id="rId22" Type="http://schemas.openxmlformats.org/officeDocument/2006/relationships/notesSlide" Target="../notesSlides/notesSlide9.xml" /><Relationship Id="rId7" Type="http://schemas.openxmlformats.org/officeDocument/2006/relationships/image" Target="../media/image20.jpeg" /><Relationship Id="rId1" Type="http://schemas.openxmlformats.org/officeDocument/2006/relationships/tags" Target="../tags/tag298.xml" /></Relationships>
</file>

<file path=ppt/slides/_rels/slide18.xml.rels><?xml version="1.0" encoding="UTF-8" standalone="yes"?><Relationships xmlns="http://schemas.openxmlformats.org/package/2006/relationships"><Relationship Id="rId9" Type="http://schemas.openxmlformats.org/officeDocument/2006/relationships/slideLayout" Target="../slideLayouts/slideLayout18.xml" /><Relationship Id="rId7" Type="http://schemas.openxmlformats.org/officeDocument/2006/relationships/tags" Target="../tags/tag320.xml" /><Relationship Id="rId6" Type="http://schemas.openxmlformats.org/officeDocument/2006/relationships/tags" Target="../tags/tag319.xml" /><Relationship Id="rId5" Type="http://schemas.openxmlformats.org/officeDocument/2006/relationships/tags" Target="../tags/tag318.xml" /><Relationship Id="rId3" Type="http://schemas.openxmlformats.org/officeDocument/2006/relationships/tags" Target="../tags/tag316.xml" /><Relationship Id="rId10" Type="http://schemas.openxmlformats.org/officeDocument/2006/relationships/notesSlide" Target="../notesSlides/notesSlide10.xml" /><Relationship Id="rId2" Type="http://schemas.openxmlformats.org/officeDocument/2006/relationships/image" Target="../media/image22.jpeg" /><Relationship Id="rId4" Type="http://schemas.openxmlformats.org/officeDocument/2006/relationships/tags" Target="../tags/tag317.xml" /><Relationship Id="rId8" Type="http://schemas.openxmlformats.org/officeDocument/2006/relationships/tags" Target="../tags/tag321.xml" /><Relationship Id="rId1" Type="http://schemas.openxmlformats.org/officeDocument/2006/relationships/tags" Target="../tags/tag315.xml" /></Relationships>
</file>

<file path=ppt/slides/_rels/slide19.xml.rels><?xml version="1.0" encoding="UTF-8" standalone="yes"?><Relationships xmlns="http://schemas.openxmlformats.org/package/2006/relationships"><Relationship Id="rId5" Type="http://schemas.openxmlformats.org/officeDocument/2006/relationships/slideLayout" Target="../slideLayouts/slideLayout22.xml" /><Relationship Id="rId2" Type="http://schemas.openxmlformats.org/officeDocument/2006/relationships/tags" Target="../tags/tag323.xml" /><Relationship Id="rId7" Type="http://schemas.openxmlformats.org/officeDocument/2006/relationships/notesSlide" Target="../notesSlides/notesSlide11.xml" /><Relationship Id="rId3" Type="http://schemas.openxmlformats.org/officeDocument/2006/relationships/tags" Target="../tags/tag324.xml" /><Relationship Id="rId1" Type="http://schemas.openxmlformats.org/officeDocument/2006/relationships/tags" Target="../tags/tag322.xml" /></Relationships>
</file>

<file path=ppt/slides/_rels/slide2.xml.rels><?xml version="1.0" encoding="UTF-8" standalone="yes"?><Relationships xmlns="http://schemas.openxmlformats.org/package/2006/relationships"><Relationship Id="rId10" Type="http://schemas.openxmlformats.org/officeDocument/2006/relationships/tags" Target="../tags/tag157.xml" /><Relationship Id="rId9" Type="http://schemas.openxmlformats.org/officeDocument/2006/relationships/tags" Target="../tags/tag156.xml" /><Relationship Id="rId6" Type="http://schemas.openxmlformats.org/officeDocument/2006/relationships/tags" Target="../tags/tag153.xml" /><Relationship Id="rId2" Type="http://schemas.openxmlformats.org/officeDocument/2006/relationships/tags" Target="../tags/tag149.xml" /><Relationship Id="rId12" Type="http://schemas.openxmlformats.org/officeDocument/2006/relationships/slideLayout" Target="../slideLayouts/slideLayout14.xml" /><Relationship Id="rId5" Type="http://schemas.openxmlformats.org/officeDocument/2006/relationships/tags" Target="../tags/tag152.xml" /><Relationship Id="rId4" Type="http://schemas.openxmlformats.org/officeDocument/2006/relationships/tags" Target="../tags/tag151.xml" /><Relationship Id="rId8" Type="http://schemas.openxmlformats.org/officeDocument/2006/relationships/tags" Target="../tags/tag155.xml" /><Relationship Id="rId7" Type="http://schemas.openxmlformats.org/officeDocument/2006/relationships/tags" Target="../tags/tag154.xml" /><Relationship Id="rId3" Type="http://schemas.openxmlformats.org/officeDocument/2006/relationships/tags" Target="../tags/tag150.xml" /><Relationship Id="rId1" Type="http://schemas.openxmlformats.org/officeDocument/2006/relationships/tags" Target="../tags/tag148.xml" /></Relationships>
</file>

<file path=ppt/slides/_rels/slide3.xml.rels><?xml version="1.0" encoding="UTF-8" standalone="yes"?><Relationships xmlns="http://schemas.openxmlformats.org/package/2006/relationships"><Relationship Id="rId5" Type="http://schemas.openxmlformats.org/officeDocument/2006/relationships/slideLayout" Target="../slideLayouts/slideLayout15.xml" /><Relationship Id="rId3" Type="http://schemas.openxmlformats.org/officeDocument/2006/relationships/tags" Target="../tags/tag160.xml" /><Relationship Id="rId2" Type="http://schemas.openxmlformats.org/officeDocument/2006/relationships/tags" Target="../tags/tag159.xml" /><Relationship Id="rId1" Type="http://schemas.openxmlformats.org/officeDocument/2006/relationships/tags" Target="../tags/tag158.xml" /></Relationships>
</file>

<file path=ppt/slides/_rels/slide4.xml.rels><?xml version="1.0" encoding="UTF-8" standalone="yes"?><Relationships xmlns="http://schemas.openxmlformats.org/package/2006/relationships"><Relationship Id="rId20" Type="http://schemas.openxmlformats.org/officeDocument/2006/relationships/tags" Target="../tags/tag177.xml" /><Relationship Id="rId19" Type="http://schemas.openxmlformats.org/officeDocument/2006/relationships/tags" Target="../tags/tag176.xml" /><Relationship Id="rId18" Type="http://schemas.openxmlformats.org/officeDocument/2006/relationships/tags" Target="../tags/tag175.xml" /><Relationship Id="rId14" Type="http://schemas.openxmlformats.org/officeDocument/2006/relationships/tags" Target="../tags/tag171.xml" /><Relationship Id="rId15" Type="http://schemas.openxmlformats.org/officeDocument/2006/relationships/tags" Target="../tags/tag172.xml" /><Relationship Id="rId13" Type="http://schemas.openxmlformats.org/officeDocument/2006/relationships/tags" Target="../tags/tag170.xml" /><Relationship Id="rId1" Type="http://schemas.openxmlformats.org/officeDocument/2006/relationships/tags" Target="../tags/tag161.xml" /><Relationship Id="rId9" Type="http://schemas.openxmlformats.org/officeDocument/2006/relationships/tags" Target="../tags/tag166.xml" /><Relationship Id="rId10" Type="http://schemas.openxmlformats.org/officeDocument/2006/relationships/tags" Target="../tags/tag167.xml" /><Relationship Id="rId11" Type="http://schemas.openxmlformats.org/officeDocument/2006/relationships/tags" Target="../tags/tag168.xml" /><Relationship Id="rId12" Type="http://schemas.openxmlformats.org/officeDocument/2006/relationships/tags" Target="../tags/tag169.xml" /><Relationship Id="rId7" Type="http://schemas.openxmlformats.org/officeDocument/2006/relationships/image" Target="../media/image3.jpeg" /><Relationship Id="rId17" Type="http://schemas.openxmlformats.org/officeDocument/2006/relationships/tags" Target="../tags/tag174.xml" /><Relationship Id="rId6" Type="http://schemas.openxmlformats.org/officeDocument/2006/relationships/tags" Target="../tags/tag164.xml" /><Relationship Id="rId5" Type="http://schemas.openxmlformats.org/officeDocument/2006/relationships/image" Target="../media/image2.jpeg" /><Relationship Id="rId3" Type="http://schemas.openxmlformats.org/officeDocument/2006/relationships/image" Target="../media/image1.jpeg" /><Relationship Id="rId16" Type="http://schemas.openxmlformats.org/officeDocument/2006/relationships/tags" Target="../tags/tag173.xml" /><Relationship Id="rId2" Type="http://schemas.openxmlformats.org/officeDocument/2006/relationships/tags" Target="../tags/tag162.xml" /><Relationship Id="rId4" Type="http://schemas.openxmlformats.org/officeDocument/2006/relationships/tags" Target="../tags/tag163.xml" /><Relationship Id="rId21" Type="http://schemas.openxmlformats.org/officeDocument/2006/relationships/slideLayout" Target="../slideLayouts/slideLayout18.xml" /><Relationship Id="rId8" Type="http://schemas.openxmlformats.org/officeDocument/2006/relationships/tags" Target="../tags/tag165.xml" /></Relationships>
</file>

<file path=ppt/slides/_rels/slide5.xml.rels><?xml version="1.0" encoding="UTF-8" standalone="yes"?><Relationships xmlns="http://schemas.openxmlformats.org/package/2006/relationships"><Relationship Id="rId13" Type="http://schemas.openxmlformats.org/officeDocument/2006/relationships/notesSlide" Target="../notesSlides/notesSlide2.xml" /><Relationship Id="rId12" Type="http://schemas.openxmlformats.org/officeDocument/2006/relationships/slideLayout" Target="../slideLayouts/slideLayout18.xml" /><Relationship Id="rId10" Type="http://schemas.openxmlformats.org/officeDocument/2006/relationships/tags" Target="../tags/tag186.xml" /><Relationship Id="rId11" Type="http://schemas.openxmlformats.org/officeDocument/2006/relationships/tags" Target="../tags/tag187.xml" /><Relationship Id="rId1" Type="http://schemas.openxmlformats.org/officeDocument/2006/relationships/tags" Target="../tags/tag178.xml" /><Relationship Id="rId4" Type="http://schemas.openxmlformats.org/officeDocument/2006/relationships/tags" Target="../tags/tag180.xml" /><Relationship Id="rId8" Type="http://schemas.openxmlformats.org/officeDocument/2006/relationships/tags" Target="../tags/tag184.xml" /><Relationship Id="rId2" Type="http://schemas.openxmlformats.org/officeDocument/2006/relationships/image" Target="../media/image4.jpeg" /><Relationship Id="rId9" Type="http://schemas.openxmlformats.org/officeDocument/2006/relationships/tags" Target="../tags/tag185.xml" /><Relationship Id="rId3" Type="http://schemas.openxmlformats.org/officeDocument/2006/relationships/tags" Target="../tags/tag179.xml" /><Relationship Id="rId7" Type="http://schemas.openxmlformats.org/officeDocument/2006/relationships/tags" Target="../tags/tag183.xml" /><Relationship Id="rId5" Type="http://schemas.openxmlformats.org/officeDocument/2006/relationships/tags" Target="../tags/tag181.xml" /><Relationship Id="rId6" Type="http://schemas.openxmlformats.org/officeDocument/2006/relationships/tags" Target="../tags/tag182.xml" /></Relationships>
</file>

<file path=ppt/slides/_rels/slide6.xml.rels><?xml version="1.0" encoding="UTF-8" standalone="yes"?><Relationships xmlns="http://schemas.openxmlformats.org/package/2006/relationships"><Relationship Id="rId20" Type="http://schemas.openxmlformats.org/officeDocument/2006/relationships/notesSlide" Target="../notesSlides/notesSlide3.xml" /><Relationship Id="rId16" Type="http://schemas.openxmlformats.org/officeDocument/2006/relationships/tags" Target="../tags/tag199.xml" /><Relationship Id="rId13" Type="http://schemas.openxmlformats.org/officeDocument/2006/relationships/tags" Target="../tags/tag196.xml" /><Relationship Id="rId12" Type="http://schemas.openxmlformats.org/officeDocument/2006/relationships/tags" Target="../tags/tag195.xml" /><Relationship Id="rId19" Type="http://schemas.openxmlformats.org/officeDocument/2006/relationships/slideLayout" Target="../slideLayouts/slideLayout18.xml" /><Relationship Id="rId6" Type="http://schemas.openxmlformats.org/officeDocument/2006/relationships/image" Target="../media/image7.jpeg" /><Relationship Id="rId11" Type="http://schemas.openxmlformats.org/officeDocument/2006/relationships/tags" Target="../tags/tag194.xml" /><Relationship Id="rId10" Type="http://schemas.openxmlformats.org/officeDocument/2006/relationships/tags" Target="../tags/tag193.xml" /><Relationship Id="rId18" Type="http://schemas.openxmlformats.org/officeDocument/2006/relationships/tags" Target="../tags/tag201.xml" /><Relationship Id="rId7" Type="http://schemas.openxmlformats.org/officeDocument/2006/relationships/tags" Target="../tags/tag191.xml" /><Relationship Id="rId14" Type="http://schemas.openxmlformats.org/officeDocument/2006/relationships/tags" Target="../tags/tag197.xml" /><Relationship Id="rId5" Type="http://schemas.openxmlformats.org/officeDocument/2006/relationships/tags" Target="../tags/tag190.xml" /><Relationship Id="rId4" Type="http://schemas.openxmlformats.org/officeDocument/2006/relationships/image" Target="../media/image6.png" /><Relationship Id="rId3" Type="http://schemas.openxmlformats.org/officeDocument/2006/relationships/image" Target="../media/image5.jpeg" /><Relationship Id="rId8" Type="http://schemas.openxmlformats.org/officeDocument/2006/relationships/image" Target="../media/image8.jpeg" /><Relationship Id="rId2" Type="http://schemas.openxmlformats.org/officeDocument/2006/relationships/tags" Target="../tags/tag189.xml" /><Relationship Id="rId17" Type="http://schemas.openxmlformats.org/officeDocument/2006/relationships/tags" Target="../tags/tag200.xml" /><Relationship Id="rId9" Type="http://schemas.openxmlformats.org/officeDocument/2006/relationships/tags" Target="../tags/tag192.xml" /><Relationship Id="rId15" Type="http://schemas.openxmlformats.org/officeDocument/2006/relationships/tags" Target="../tags/tag198.xml" /><Relationship Id="rId1" Type="http://schemas.openxmlformats.org/officeDocument/2006/relationships/tags" Target="../tags/tag188.xml" /></Relationships>
</file>

<file path=ppt/slides/_rels/slide7.xml.rels><?xml version="1.0" encoding="UTF-8" standalone="yes"?><Relationships xmlns="http://schemas.openxmlformats.org/package/2006/relationships"><Relationship Id="rId4" Type="http://schemas.openxmlformats.org/officeDocument/2006/relationships/slideLayout" Target="../slideLayouts/slideLayout15.xml" /><Relationship Id="rId3" Type="http://schemas.openxmlformats.org/officeDocument/2006/relationships/tags" Target="../tags/tag204.xml" /><Relationship Id="rId2" Type="http://schemas.openxmlformats.org/officeDocument/2006/relationships/tags" Target="../tags/tag203.xml" /><Relationship Id="rId1" Type="http://schemas.openxmlformats.org/officeDocument/2006/relationships/tags" Target="../tags/tag202.xml" /></Relationships>
</file>

<file path=ppt/slides/_rels/slide8.xml.rels><?xml version="1.0" encoding="UTF-8" standalone="yes"?><Relationships xmlns="http://schemas.openxmlformats.org/package/2006/relationships"><Relationship Id="rId15" Type="http://schemas.openxmlformats.org/officeDocument/2006/relationships/notesSlide" Target="../notesSlides/notesSlide4.xml" /><Relationship Id="rId14" Type="http://schemas.openxmlformats.org/officeDocument/2006/relationships/slideLayout" Target="../slideLayouts/slideLayout18.xml" /><Relationship Id="rId13" Type="http://schemas.openxmlformats.org/officeDocument/2006/relationships/tags" Target="../tags/tag216.xml" /><Relationship Id="rId12" Type="http://schemas.openxmlformats.org/officeDocument/2006/relationships/tags" Target="../tags/tag215.xml" /><Relationship Id="rId10" Type="http://schemas.openxmlformats.org/officeDocument/2006/relationships/tags" Target="../tags/tag213.xml" /><Relationship Id="rId9" Type="http://schemas.openxmlformats.org/officeDocument/2006/relationships/tags" Target="../tags/tag212.xml" /><Relationship Id="rId11" Type="http://schemas.openxmlformats.org/officeDocument/2006/relationships/tags" Target="../tags/tag214.xml" /><Relationship Id="rId8" Type="http://schemas.openxmlformats.org/officeDocument/2006/relationships/tags" Target="../tags/tag211.xml" /><Relationship Id="rId7" Type="http://schemas.openxmlformats.org/officeDocument/2006/relationships/tags" Target="../tags/tag210.xml" /><Relationship Id="rId6" Type="http://schemas.openxmlformats.org/officeDocument/2006/relationships/tags" Target="../tags/tag209.xml" /><Relationship Id="rId4" Type="http://schemas.openxmlformats.org/officeDocument/2006/relationships/tags" Target="../tags/tag207.xml" /><Relationship Id="rId3" Type="http://schemas.openxmlformats.org/officeDocument/2006/relationships/image" Target="../media/image9.jpeg" /><Relationship Id="rId5" Type="http://schemas.openxmlformats.org/officeDocument/2006/relationships/tags" Target="../tags/tag208.xml" /><Relationship Id="rId2" Type="http://schemas.openxmlformats.org/officeDocument/2006/relationships/tags" Target="../tags/tag206.xml" /><Relationship Id="rId1" Type="http://schemas.openxmlformats.org/officeDocument/2006/relationships/tags" Target="../tags/tag205.xml" /></Relationships>
</file>

<file path=ppt/slides/_rels/slide9.xml.rels><?xml version="1.0" encoding="UTF-8" standalone="yes"?><Relationships xmlns="http://schemas.openxmlformats.org/package/2006/relationships"><Relationship Id="rId10" Type="http://schemas.openxmlformats.org/officeDocument/2006/relationships/slideLayout" Target="../slideLayouts/slideLayout18.xml" /><Relationship Id="rId8" Type="http://schemas.openxmlformats.org/officeDocument/2006/relationships/tags" Target="../tags/tag223.xml" /><Relationship Id="rId7" Type="http://schemas.openxmlformats.org/officeDocument/2006/relationships/tags" Target="../tags/tag222.xml" /><Relationship Id="rId6" Type="http://schemas.openxmlformats.org/officeDocument/2006/relationships/tags" Target="../tags/tag221.xml" /><Relationship Id="rId9" Type="http://schemas.openxmlformats.org/officeDocument/2006/relationships/tags" Target="../tags/tag224.xml" /><Relationship Id="rId1" Type="http://schemas.openxmlformats.org/officeDocument/2006/relationships/tags" Target="../tags/tag217.xml" /><Relationship Id="rId3" Type="http://schemas.openxmlformats.org/officeDocument/2006/relationships/tags" Target="../tags/tag219.xml" /><Relationship Id="rId5" Type="http://schemas.openxmlformats.org/officeDocument/2006/relationships/tags" Target="../tags/tag220.xml" /><Relationship Id="rId4" Type="http://schemas.openxmlformats.org/officeDocument/2006/relationships/image" Target="../media/image10.jpeg" /><Relationship Id="rId2" Type="http://schemas.openxmlformats.org/officeDocument/2006/relationships/tags" Target="../tags/tag218.xml" 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/>
          <p:nvPr>
            <p:ph type="ctrTitle"/>
          </p:nvPr>
        </p:nvSpPr>
        <p:spPr>
          <a:xfrm>
            <a:off x="838200" y="390525"/>
            <a:ext cx="10515600" cy="2959575"/>
          </a:xfrm>
        </p:spPr>
        <p:txBody>
          <a:bodyPr wrap="square">
            <a:normAutofit/>
          </a:bodyPr>
          <a:lstStyle/>
          <a:p>
            <a:pPr/>
            <a:r>
              <a:rPr altLang="en-US" dirty="0" lang="zh-CN"/>
              <a:t>苏联解体及其对中国的影响</a:t>
            </a:r>
            <a:endParaRPr altLang="en-US" dirty="0" lang="zh-CN"/>
          </a:p>
        </p:txBody>
      </p:sp>
      <p:sp>
        <p:nvSpPr>
          <p:cNvPr id="10" name="署名"/>
          <p:cNvSpPr/>
          <p:nvPr>
            <p:ph type="body" idx="17"/>
          </p:nvPr>
        </p:nvSpPr>
        <p:spPr>
          <a:xfrm>
            <a:off x="3951790" y="4426663"/>
            <a:ext cx="4220585" cy="745490"/>
          </a:xfrm>
        </p:spPr>
        <p:txBody>
          <a:bodyPr wrap="square">
            <a:normAutofit fontScale="90000" lnSpcReduction="20000"/>
          </a:bodyPr>
          <a:lstStyle/>
          <a:p>
            <a:pPr/>
            <a:r>
              <a:rPr altLang="en-US" dirty="0" lang="zh-CN" sz="2200"/>
              <a:t>组长:邓传琛 组员:李艳楠 丘子轩   </a:t>
            </a:r>
            <a:br>
              <a:rPr altLang="en-US" dirty="0" lang="zh-CN" sz="2200"/>
            </a:br>
            <a:r>
              <a:rPr altLang="en-US" dirty="0" lang="zh-CN" sz="2200"/>
              <a:t>陈正刚 李圳杰 侯俊怡</a:t>
            </a:r>
            <a:br>
              <a:rPr altLang="en-US" dirty="0" lang="zh-CN" sz="2200"/>
            </a:br>
            <a:r>
              <a:rPr altLang="en-US" dirty="0" lang="zh-CN" sz="2200"/>
              <a:t>指导老师:吴东伟</a:t>
            </a:r>
            <a:br>
              <a:rPr altLang="en-US" dirty="0" lang="zh-CN" sz="2200"/>
            </a:br>
            <a:endParaRPr altLang="en-US" dirty="0" 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/>
          <p:nvPr>
            <p:ph type="title"/>
          </p:nvPr>
        </p:nvSpPr>
        <p:spPr/>
        <p:txBody>
          <a:bodyPr/>
          <a:lstStyle/>
          <a:p>
            <a:pPr/>
            <a:r>
              <a:rPr altLang="en-US" dirty="0" lang="zh-CN"/>
              <a:t>苏联的正式解体</a:t>
            </a:r>
            <a:endParaRPr altLang="en-US" dirty="0" lang="zh-CN"/>
          </a:p>
        </p:txBody>
      </p:sp>
      <p:sp>
        <p:nvSpPr>
          <p:cNvPr id="3" name="矩形: 圆角 2"/>
          <p:cNvSpPr/>
          <p:nvPr/>
        </p:nvSpPr>
        <p:spPr>
          <a:xfrm>
            <a:off x="696595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  <a:lumMod val="40000"/>
              <a:lumOff val="6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/>
            <a:endParaRPr altLang="en-US" lang="zh-CN" sz="1440">
              <a:solidFill>
                <a:schemeClr val="bg1"/>
              </a:solidFill>
              <a:ea typeface="+mj-ea"/>
              <a:latin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1406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lang="zh-CN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1991年12月25日，苏联总统戈尔巴乔夫宣布辞职，标志着苏联的正式解体。</a:t>
            </a:r>
            <a:endParaRPr altLang="en-US" dirty="0" lang="zh-CN" sz="1600">
              <a:solidFill>
                <a:schemeClr val="tx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61406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zh-CN" lang="en-US" b="1" sz="2000">
                <a:cs typeface="+mn-ea"/>
                <a:sym typeface="+mn-ea"/>
                <a:latin typeface="+mn-ea"/>
              </a:rPr>
              <a:t>01</a:t>
            </a:r>
            <a:endParaRPr altLang="zh-CN" dirty="0" lang="en-US" b="1" sz="2000">
              <a:cs typeface="+mn-ea"/>
              <a:sym typeface="+mn-ea"/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4581" y="2832999"/>
            <a:ext cx="2703989" cy="45532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lang="zh-CN" b="1" sz="2200">
                <a:solidFill>
                  <a:schemeClr val="accent1"/>
                </a:solidFill>
                <a:cs typeface="+mn-ea"/>
                <a:latin typeface="+mn-ea"/>
              </a:rPr>
              <a:t>戈尔巴乔夫辞职</a:t>
            </a:r>
            <a:endParaRPr altLang="en-US" lang="zh-CN" b="1" sz="2200">
              <a:solidFill>
                <a:schemeClr val="accent1"/>
              </a:solidFill>
              <a:cs typeface="+mn-ea"/>
              <a:latin typeface="+mn-ea"/>
            </a:endParaRPr>
          </a:p>
        </p:txBody>
      </p:sp>
      <p:sp>
        <p:nvSpPr>
          <p:cNvPr id="12" name="矩形: 圆角 2"/>
          <p:cNvSpPr/>
          <p:nvPr/>
        </p:nvSpPr>
        <p:spPr>
          <a:xfrm>
            <a:off x="4481418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  <a:lumMod val="40000"/>
              <a:lumOff val="6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/>
            <a:endParaRPr altLang="en-US" lang="zh-CN" sz="1440">
              <a:solidFill>
                <a:schemeClr val="bg1"/>
              </a:solidFill>
              <a:ea typeface="+mj-ea"/>
              <a:latin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46228" y="365283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lang="zh-CN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在戈尔巴乔夫辞职后，苏联国旗从克里姆林宫上空缓缓降下，标志着苏联的终结。</a:t>
            </a:r>
            <a:endParaRPr altLang="en-US" dirty="0" lang="zh-CN" sz="1600">
              <a:solidFill>
                <a:schemeClr val="tx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746228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zh-CN" lang="en-US" b="1" sz="2000">
                <a:cs typeface="+mn-ea"/>
                <a:sym typeface="+mn-ea"/>
                <a:latin typeface="+mn-ea"/>
              </a:rPr>
              <a:t>02</a:t>
            </a:r>
            <a:endParaRPr altLang="zh-CN" dirty="0" lang="en-US" b="1" sz="2000">
              <a:cs typeface="+mn-ea"/>
              <a:sym typeface="+mn-ea"/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51944" y="2845064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lang="zh-CN" b="1" sz="2200">
                <a:solidFill>
                  <a:schemeClr val="accent1"/>
                </a:solidFill>
                <a:cs typeface="+mn-ea"/>
                <a:latin typeface="+mn-ea"/>
              </a:rPr>
              <a:t>苏联国旗降下</a:t>
            </a:r>
            <a:endParaRPr altLang="en-US" lang="zh-CN" b="1" sz="2200">
              <a:solidFill>
                <a:schemeClr val="accent1"/>
              </a:solidFill>
              <a:cs typeface="+mn-ea"/>
              <a:latin typeface="+mn-ea"/>
            </a:endParaRPr>
          </a:p>
        </p:txBody>
      </p:sp>
      <p:sp>
        <p:nvSpPr>
          <p:cNvPr id="63" name="矩形: 圆角 2"/>
          <p:cNvSpPr/>
          <p:nvPr/>
        </p:nvSpPr>
        <p:spPr>
          <a:xfrm>
            <a:off x="8266240" y="2414509"/>
            <a:ext cx="3230435" cy="3105333"/>
          </a:xfrm>
          <a:prstGeom prst="roundRect">
            <a:avLst>
              <a:gd name="adj" fmla="val 0"/>
            </a:avLst>
          </a:prstGeom>
          <a:solidFill>
            <a:schemeClr val="tx1">
              <a:alpha val="15000"/>
              <a:lumMod val="40000"/>
              <a:lumOff val="60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/>
            <a:endParaRPr altLang="en-US" lang="zh-CN" sz="1440">
              <a:solidFill>
                <a:schemeClr val="bg1"/>
              </a:solidFill>
              <a:ea typeface="+mj-ea"/>
              <a:latin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531051" y="3647752"/>
            <a:ext cx="2702719" cy="16053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lang="zh-CN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苏联解体对中国的影响主要体现在政治、经济和文化等方面。</a:t>
            </a:r>
            <a:endParaRPr altLang="en-US" dirty="0" lang="zh-CN" sz="1600">
              <a:solidFill>
                <a:schemeClr val="tx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8531051" y="1977603"/>
            <a:ext cx="694096" cy="68012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zh-CN" dirty="0" lang="en-US" b="1" sz="2000">
                <a:cs typeface="+mn-ea"/>
                <a:sym typeface="+mn-ea"/>
                <a:latin typeface="+mn-ea"/>
              </a:rPr>
              <a:t>03</a:t>
            </a:r>
            <a:endParaRPr altLang="zh-CN" dirty="0" lang="en-US" b="1" sz="2000">
              <a:cs typeface="+mn-ea"/>
              <a:sym typeface="+mn-ea"/>
              <a:latin typeface="+mn-ea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3"/>
            </p:custDataLst>
          </p:nvPr>
        </p:nvCxnSpPr>
        <p:spPr>
          <a:xfrm flipV="1">
            <a:off x="882026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4"/>
            </p:custDataLst>
          </p:nvPr>
        </p:nvCxnSpPr>
        <p:spPr>
          <a:xfrm>
            <a:off x="4666849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5"/>
            </p:custDataLst>
          </p:nvPr>
        </p:nvCxnSpPr>
        <p:spPr>
          <a:xfrm flipV="1">
            <a:off x="8451671" y="3452160"/>
            <a:ext cx="2844332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8531051" y="2850145"/>
            <a:ext cx="2703989" cy="4432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dirty="0" lang="zh-CN" b="1" sz="2200">
                <a:solidFill>
                  <a:schemeClr val="accent1"/>
                </a:solidFill>
                <a:cs typeface="+mn-ea"/>
                <a:latin typeface="+mn-ea"/>
              </a:rPr>
              <a:t>苏联解体后的影响</a:t>
            </a:r>
            <a:endParaRPr altLang="en-US" dirty="0" lang="zh-CN" b="1" sz="2200">
              <a:solidFill>
                <a:schemeClr val="accent1"/>
              </a:solidFill>
              <a:cs typeface="+mn-ea"/>
              <a:latin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1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/>
          <p:nvPr>
            <p:ph type="title"/>
          </p:nvPr>
        </p:nvSpPr>
        <p:spPr>
          <a:xfrm>
            <a:off x="1526400" y="3617362"/>
            <a:ext cx="9144000" cy="1987909"/>
          </a:xfrm>
        </p:spPr>
        <p:txBody>
          <a:bodyPr wrap="square">
            <a:normAutofit/>
          </a:bodyPr>
          <a:lstStyle/>
          <a:p>
            <a:pPr/>
            <a:r>
              <a:rPr altLang="en-US" dirty="0" lang="zh-CN"/>
              <a:t>苏联解体对中国的影响</a:t>
            </a:r>
            <a:endParaRPr altLang="en-US" dirty="0" lang="zh-CN"/>
          </a:p>
        </p:txBody>
      </p:sp>
      <p:sp>
        <p:nvSpPr>
          <p:cNvPr id="6" name="节编号"/>
          <p:cNvSpPr/>
          <p:nvPr>
            <p:ph type="body" idx="13"/>
          </p:nvPr>
        </p:nvSpPr>
        <p:spPr>
          <a:xfrm>
            <a:off x="1524000" y="786385"/>
            <a:ext cx="9144000" cy="2777998"/>
          </a:xfrm>
        </p:spPr>
        <p:txBody>
          <a:bodyPr wrap="square">
            <a:normAutofit/>
          </a:bodyPr>
          <a:lstStyle/>
          <a:p>
            <a:pPr/>
            <a:r>
              <a:rPr altLang="zh-CN" dirty="0" lang="en-US"/>
              <a:t>03</a:t>
            </a:r>
            <a:endParaRPr altLang="zh-CN" dirty="0" 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title"/>
          </p:nvPr>
        </p:nvSpPr>
        <p:spPr/>
        <p:txBody>
          <a:bodyPr/>
          <a:lstStyle/>
          <a:p>
            <a:pPr/>
            <a:r>
              <a:rPr altLang="en-US" dirty="0" lang="zh-CN"/>
              <a:t>政治影响</a:t>
            </a:r>
            <a:endParaRPr altLang="en-US" dirty="0" lang="zh-CN"/>
          </a:p>
        </p:txBody>
      </p:sp>
      <p:sp>
        <p:nvSpPr>
          <p:cNvPr id="6" name="矩形: 圆角 2"/>
          <p:cNvSpPr/>
          <p:nvPr/>
        </p:nvSpPr>
        <p:spPr>
          <a:xfrm>
            <a:off x="692367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alpha val="20000"/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altLang="zh-CN" dirty="0" lang="zh-CN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  <a:latin typeface="+mn-ea"/>
              </a:rPr>
              <a:t>苏联解体后，中国在国际舞台上的地位得到了显著提升，成为世界第二大经济体。</a:t>
            </a:r>
            <a:endParaRPr altLang="zh-CN" dirty="0" lang="zh-CN" sz="16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1" name="矩形: 圆角 4"/>
          <p:cNvSpPr/>
          <p:nvPr/>
        </p:nvSpPr>
        <p:spPr>
          <a:xfrm>
            <a:off x="692367" y="3112467"/>
            <a:ext cx="1542802" cy="539739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a:blurRad="152400" a:dist="38100" a:dir="2700000" a:algn="tl" a:rotWithShape="0">
              <a:schemeClr val="accent1">
                <a:alpha val="20000"/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en-US" lang="zh-CN" b="1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国际地位提升</a:t>
            </a:r>
            <a:endParaRPr altLang="en-US" lang="zh-CN" b="1">
              <a:solidFill>
                <a:schemeClr val="lt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2" name="矩形: 圆角 6"/>
          <p:cNvSpPr/>
          <p:nvPr/>
        </p:nvSpPr>
        <p:spPr>
          <a:xfrm>
            <a:off x="4301000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alpha val="20000"/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altLang="zh-CN" dirty="0" lang="zh-CN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  <a:latin typeface="+mn-ea"/>
              </a:rPr>
              <a:t>苏联解体后，中国开始调整其外交政策，加强了与周边国家的合作，并积极参与全球事务。</a:t>
            </a:r>
            <a:endParaRPr altLang="zh-CN" dirty="0" lang="zh-CN" sz="16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6" name="矩形: 圆角 8"/>
          <p:cNvSpPr/>
          <p:nvPr/>
        </p:nvSpPr>
        <p:spPr>
          <a:xfrm>
            <a:off x="4301000" y="3112467"/>
            <a:ext cx="1542802" cy="539739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a:blurRad="152400" a:dist="38100" a:dir="2700000" a:algn="tl" a:rotWithShape="0">
              <a:schemeClr val="accent1">
                <a:alpha val="20000"/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en-US" lang="zh-CN" b="1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外交政策调整</a:t>
            </a:r>
            <a:endParaRPr altLang="en-US" lang="zh-CN" b="1">
              <a:solidFill>
                <a:schemeClr val="lt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  <p:pic>
        <p:nvPicPr>
          <p:cNvPr id="18" name="图片 17" descr="/data/temp/df96ba62-3067-11ef-9016-522aea9e72eb.jpg@base@tag=imgScale&amp;m=1&amp;w=550&amp;h=550&amp;q=95df96ba62-3067-11ef-9016-522aea9e72eb"/>
          <p:cNvPicPr/>
          <p:nvPr/>
        </p:nvPicPr>
        <p:blipFill rotWithShape="1">
          <a:blip r:embed="rId7"/>
          <a:srcRect t="11807" b="11807"/>
          <a:stretch>
            <a:fillRect/>
          </a:stretch>
        </p:blipFill>
        <p:spPr>
          <a:xfrm>
            <a:off x="5925297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  <p:sp>
        <p:nvSpPr>
          <p:cNvPr id="20" name="矩形: 圆角 7"/>
          <p:cNvSpPr/>
          <p:nvPr/>
        </p:nvSpPr>
        <p:spPr>
          <a:xfrm>
            <a:off x="7892487" y="3471235"/>
            <a:ext cx="2883556" cy="2439940"/>
          </a:xfrm>
          <a:prstGeom prst="roundRect">
            <a:avLst>
              <a:gd name="adj" fmla="val 7221"/>
            </a:avLst>
          </a:prstGeom>
          <a:solidFill>
            <a:schemeClr val="tx1">
              <a:alpha val="20000"/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4498" tIns="246529" rIns="314498" bIns="137838" rtlCol="0" anchor="ctr"/>
          <a:p>
            <a:pPr algn="just" fontAlgn="b">
              <a:lnSpc>
                <a:spcPct val="150000"/>
              </a:lnSpc>
            </a:pPr>
            <a:r>
              <a:rPr altLang="zh-CN" dirty="0" lang="zh-CN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  <a:latin typeface="+mn-ea"/>
              </a:rPr>
              <a:t>苏联解体后，中国国内政治保持了稳定，为经济发展和社会进步提供了良好的环境。</a:t>
            </a:r>
            <a:endParaRPr altLang="zh-CN" dirty="0" lang="zh-CN" sz="16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21" name="矩形: 圆角 9"/>
          <p:cNvSpPr/>
          <p:nvPr/>
        </p:nvSpPr>
        <p:spPr>
          <a:xfrm>
            <a:off x="7892487" y="3112467"/>
            <a:ext cx="1542802" cy="539739"/>
          </a:xfrm>
          <a:prstGeom prst="roundRect">
            <a:avLst/>
          </a:prstGeom>
          <a:solidFill>
            <a:schemeClr val="accent1"/>
          </a:solidFill>
          <a:ln w="12700">
            <a:noFill/>
          </a:ln>
          <a:effectLst>
            <a:outerShdw a:blurRad="152400" a:dist="38100" a:dir="2700000" a:algn="tl" a:rotWithShape="0">
              <a:schemeClr val="accent1">
                <a:alpha val="20000"/>
                <a:lumMod val="5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en-US" dirty="0" lang="zh-CN" b="1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国内政治稳定</a:t>
            </a:r>
            <a:endParaRPr altLang="en-US" dirty="0" lang="zh-CN" b="1">
              <a:solidFill>
                <a:schemeClr val="lt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  <p:pic>
        <p:nvPicPr>
          <p:cNvPr id="22" name="图片 21" descr="/data/temp/df96bb8f-3067-11ef-9016-522aea9e72eb.jpg@base@tag=imgScale&amp;m=1&amp;w=550&amp;h=550&amp;q=95df96bb8f-3067-11ef-9016-522aea9e72eb"/>
          <p:cNvPicPr/>
          <p:nvPr/>
        </p:nvPicPr>
        <p:blipFill rotWithShape="1">
          <a:blip r:embed="rId11"/>
          <a:srcRect l="16545" r="16545"/>
          <a:stretch>
            <a:fillRect/>
          </a:stretch>
        </p:blipFill>
        <p:spPr>
          <a:xfrm>
            <a:off x="9516785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  <p:pic>
        <p:nvPicPr>
          <p:cNvPr id="23" name="图片 22" descr="/data/temp/df96b9f3-3067-11ef-9016-522aea9e72eb.jpg@base@tag=imgScale&amp;m=1&amp;w=550&amp;h=550&amp;q=95df96b9f3-3067-11ef-9016-522aea9e72eb"/>
          <p:cNvPicPr/>
          <p:nvPr/>
        </p:nvPicPr>
        <p:blipFill rotWithShape="1">
          <a:blip r:embed="rId13"/>
          <a:srcRect l="16667" r="16667"/>
          <a:stretch>
            <a:fillRect/>
          </a:stretch>
        </p:blipFill>
        <p:spPr>
          <a:xfrm>
            <a:off x="2316664" y="1737719"/>
            <a:ext cx="1979960" cy="1979960"/>
          </a:xfrm>
          <a:prstGeom prst="ellipse">
            <a:avLst/>
          </a:prstGeom>
          <a:noFill/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</p:spTree>
    <p:custDataLst>
      <p:tags r:id="rId14"/>
    </p:custDataLst>
  </p:cSld>
  <p:clrMapOvr>
    <a:masterClrMapping/>
  </p:clrMapOvr>
</p:sld>
</file>

<file path=ppt/slides/slide1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/>
          <p:nvPr>
            <p:ph type="title"/>
          </p:nvPr>
        </p:nvSpPr>
        <p:spPr>
          <a:xfrm>
            <a:off x="695325" y="360000"/>
            <a:ext cx="6465329" cy="720000"/>
          </a:xfrm>
        </p:spPr>
        <p:txBody>
          <a:bodyPr lIns="0" tIns="0" rIns="0" bIns="0" anchor="b" anchorCtr="0"/>
          <a:lstStyle/>
          <a:p>
            <a:pPr algn="l"/>
            <a:r>
              <a:rPr altLang="en-US" dirty="0" lang="zh-CN"/>
              <a:t>经济影响</a:t>
            </a:r>
            <a:endParaRPr altLang="en-US" dirty="0" lang="zh-CN"/>
          </a:p>
        </p:txBody>
      </p:sp>
      <p:pic>
        <p:nvPicPr>
          <p:cNvPr id="9" name="http://photo-static-api.fotomore.com/creative/vcg/veer/400/new/VCG41N531480994.jpg?uid=386&amp;timestamp=1685070879&amp;sign=638fe59e20d56783b78d4e80af2eb419" descr="/data/temp/df63a142-3067-11ef-9ade-72dfd8fe3a75.jpg@base@tag=imgScale&amp;m=1&amp;w=1309&amp;h=1904&amp;q=95df63a142-3067-11ef-9ade-72dfd8fe3a75"/>
          <p:cNvPicPr/>
          <p:nvPr/>
        </p:nvPicPr>
        <p:blipFill>
          <a:blip r:embed="rId3"/>
          <a:srcRect l="16849" r="17555"/>
          <a:stretch>
            <a:fillRect/>
          </a:stretch>
        </p:blipFill>
        <p:spPr>
          <a:xfrm>
            <a:off x="7502167" y="0"/>
            <a:ext cx="4714875" cy="6858000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0800" w="7425">
                <a:moveTo>
                  <a:pt x="2" y="5375"/>
                </a:moveTo>
                <a:cubicBezTo>
                  <a:pt x="-52" y="3149"/>
                  <a:pt x="1257" y="1045"/>
                  <a:pt x="2815" y="0"/>
                </a:cubicBezTo>
                <a:lnTo>
                  <a:pt x="7425" y="0"/>
                </a:lnTo>
                <a:lnTo>
                  <a:pt x="7425" y="10800"/>
                </a:lnTo>
                <a:lnTo>
                  <a:pt x="2888" y="10800"/>
                </a:lnTo>
                <a:cubicBezTo>
                  <a:pt x="1119" y="9677"/>
                  <a:pt x="-33" y="7429"/>
                  <a:pt x="2" y="5375"/>
                </a:cubicBezTo>
                <a:close/>
              </a:path>
            </a:pathLst>
          </a:custGeom>
          <a:ln w="9525" cap="flat" cmpd="sng" algn="ctr">
            <a:solidFill>
              <a:schemeClr val="dk1">
                <a:alpha val="5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  <p:sp>
        <p:nvSpPr>
          <p:cNvPr id="2" name="矩形 1"/>
          <p:cNvSpPr/>
          <p:nvPr/>
        </p:nvSpPr>
        <p:spPr>
          <a:xfrm>
            <a:off x="1626694" y="2085859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  <a:latin typeface="+mn-ea"/>
              </a:rPr>
              <a:t>苏联解体后，中国与俄罗斯等前苏联国家的贸易关系得到了加强，促进了双方的经济发展。</a:t>
            </a:r>
            <a:endParaRPr altLang="en-US" lang="zh-CN" sz="14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26694" y="1713116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altLang="en-US" lang="zh-CN" b="1" sz="2000">
                <a:solidFill>
                  <a:schemeClr val="accent1"/>
                </a:solidFill>
                <a:cs typeface="+mn-ea"/>
                <a:sym typeface="+mn-ea"/>
                <a:latin typeface="+mn-ea"/>
              </a:rPr>
              <a:t>贸易关系</a:t>
            </a:r>
            <a:endParaRPr altLang="en-US" lang="zh-CN" b="1" sz="2000">
              <a:solidFill>
                <a:schemeClr val="accent1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95154" y="1734071"/>
            <a:ext cx="668668" cy="668668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zh-CN" lang="en-US" b="1" sz="2000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01</a:t>
            </a:r>
            <a:endParaRPr altLang="en-US" lang="zh-CN" b="1" sz="2000">
              <a:solidFill>
                <a:schemeClr val="lt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27329" y="3723515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  <a:latin typeface="+mn-ea"/>
              </a:rPr>
              <a:t>苏联解体为中国提供了更多的投资机会，特别是在能源、矿产等领域。</a:t>
            </a:r>
            <a:endParaRPr altLang="en-US" lang="zh-CN" sz="14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27329" y="3350772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altLang="en-US" lang="zh-CN" b="1" sz="2000">
                <a:solidFill>
                  <a:schemeClr val="accent1"/>
                </a:solidFill>
                <a:cs typeface="+mn-ea"/>
                <a:sym typeface="+mn-ea"/>
                <a:latin typeface="+mn-ea"/>
              </a:rPr>
              <a:t>投资机会</a:t>
            </a:r>
            <a:endParaRPr altLang="en-US" lang="zh-CN" b="1" sz="2000">
              <a:solidFill>
                <a:schemeClr val="accent1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696424" y="3371727"/>
            <a:ext cx="668668" cy="668668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zh-CN" lang="en-US" b="1" sz="2000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02</a:t>
            </a:r>
            <a:endParaRPr altLang="en-US" lang="zh-CN" b="1" sz="2000">
              <a:solidFill>
                <a:schemeClr val="lt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27329" y="5361171"/>
            <a:ext cx="4316462" cy="98679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  <a:latin typeface="+mn-ea"/>
              </a:rPr>
              <a:t>苏联解体后，中国与俄罗斯等前苏联国家在科技领域进行了广泛的合作，推动了中国的技术进步。</a:t>
            </a:r>
            <a:endParaRPr altLang="en-US" lang="zh-CN" sz="14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27329" y="4988428"/>
            <a:ext cx="4316462" cy="32526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altLang="en-US" lang="zh-CN" b="1" sz="2000">
                <a:solidFill>
                  <a:schemeClr val="accent1"/>
                </a:solidFill>
                <a:cs typeface="+mn-ea"/>
                <a:sym typeface="+mn-ea"/>
                <a:latin typeface="+mn-ea"/>
              </a:rPr>
              <a:t>技术合作</a:t>
            </a:r>
            <a:endParaRPr altLang="en-US" lang="zh-CN" b="1" sz="2000">
              <a:solidFill>
                <a:schemeClr val="accent1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96424" y="5009383"/>
            <a:ext cx="668668" cy="668668"/>
          </a:xfrm>
          <a:prstGeom prst="ellipse">
            <a:avLst/>
          </a:prstGeom>
          <a:solidFill>
            <a:schemeClr val="accent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zh-CN" lang="en-US" b="1" sz="2000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03</a:t>
            </a:r>
            <a:endParaRPr altLang="en-US" lang="zh-CN" b="1" sz="2000">
              <a:solidFill>
                <a:schemeClr val="lt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/>
          <p:nvPr>
            <p:ph type="title"/>
          </p:nvPr>
        </p:nvSpPr>
        <p:spPr/>
        <p:txBody>
          <a:bodyPr/>
          <a:lstStyle/>
          <a:p>
            <a:pPr/>
            <a:r>
              <a:rPr altLang="en-US" lang="zh-CN"/>
              <a:t>社会文化影响</a:t>
            </a:r>
            <a:endParaRPr altLang="en-US" lang="zh-CN"/>
          </a:p>
        </p:txBody>
      </p:sp>
      <p:sp>
        <p:nvSpPr>
          <p:cNvPr id="34" name="任意多边形: 形状 33"/>
          <p:cNvSpPr/>
          <p:nvPr/>
        </p:nvSpPr>
        <p:spPr>
          <a:xfrm>
            <a:off x="8075006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h="2424738" w="3419475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2" scaled="0"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3695" tIns="250532" rIns="349250" bIns="821980" rtlCol="0" anchor="ctr">
            <a:noAutofit/>
          </a:bodyPr>
          <a:p>
            <a:pPr algn="just">
              <a:lnSpc>
                <a:spcPct val="150000"/>
              </a:lnSpc>
            </a:pPr>
            <a:r>
              <a:rPr altLang="en-US" lang="zh-CN" sz="1400">
                <a:solidFill>
                  <a:srgbClr val="FFFFFF"/>
                </a:solidFill>
                <a:ea typeface="微软雅黑" panose="020B0503020204020204" charset="-122"/>
                <a:latin typeface="微软雅黑" panose="020B0503020204020204" charset="-122"/>
              </a:rPr>
              <a:t>苏联解体的影响也波及到了中国的社会结构，推动了中国的社会变革。</a:t>
            </a:r>
            <a:endParaRPr altLang="en-US" lang="zh-CN" sz="1400">
              <a:solidFill>
                <a:srgbClr val="FFFFFF"/>
              </a:solidFill>
              <a:ea typeface="微软雅黑" panose="020B0503020204020204" charset="-122"/>
              <a:latin typeface="微软雅黑" panose="020B0503020204020204" charset="-122"/>
            </a:endParaRPr>
          </a:p>
        </p:txBody>
      </p:sp>
      <p:sp>
        <p:nvSpPr>
          <p:cNvPr id="32" name="任意多边形: 形状 31"/>
          <p:cNvSpPr/>
          <p:nvPr/>
        </p:nvSpPr>
        <p:spPr>
          <a:xfrm>
            <a:off x="4386282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h="2424738" w="3419475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2" scaled="0"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90" tIns="241642" rIns="351156" bIns="830870" rtlCol="0" anchor="ctr">
            <a:noAutofit/>
          </a:bodyPr>
          <a:p>
            <a:pPr algn="just">
              <a:lnSpc>
                <a:spcPct val="150000"/>
              </a:lnSpc>
            </a:pPr>
            <a:r>
              <a:rPr altLang="en-US" lang="zh-CN" sz="1400">
                <a:solidFill>
                  <a:srgbClr val="FFFFFF"/>
                </a:solidFill>
                <a:cs typeface="+mn-ea"/>
                <a:sym typeface="+mn-ea"/>
                <a:latin typeface="+mn-ea"/>
              </a:rPr>
              <a:t>苏联解体后，中国的教育体系也受到了影响，需要进行改革以适应新的社会环境。</a:t>
            </a:r>
            <a:endParaRPr altLang="en-US" lang="zh-CN" sz="1400">
              <a:solidFill>
                <a:srgbClr val="FFFFFF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31" name="任意多边形: 形状 30"/>
          <p:cNvSpPr/>
          <p:nvPr/>
        </p:nvSpPr>
        <p:spPr>
          <a:xfrm>
            <a:off x="695653" y="1888490"/>
            <a:ext cx="3420072" cy="2425161"/>
          </a:xfrm>
          <a:custGeom>
            <a:avLst/>
            <a:gdLst>
              <a:gd name="connsiteX0" fmla="*/ 226895 w 3419475"/>
              <a:gd name="connsiteY0" fmla="*/ 0 h 2424738"/>
              <a:gd name="connsiteX1" fmla="*/ 3192580 w 3419475"/>
              <a:gd name="connsiteY1" fmla="*/ 0 h 2424738"/>
              <a:gd name="connsiteX2" fmla="*/ 3419475 w 3419475"/>
              <a:gd name="connsiteY2" fmla="*/ 226895 h 2424738"/>
              <a:gd name="connsiteX3" fmla="*/ 3419475 w 3419475"/>
              <a:gd name="connsiteY3" fmla="*/ 1978968 h 2424738"/>
              <a:gd name="connsiteX4" fmla="*/ 3192580 w 3419475"/>
              <a:gd name="connsiteY4" fmla="*/ 2205863 h 2424738"/>
              <a:gd name="connsiteX5" fmla="*/ 895506 w 3419475"/>
              <a:gd name="connsiteY5" fmla="*/ 2205863 h 2424738"/>
              <a:gd name="connsiteX6" fmla="*/ 889574 w 3419475"/>
              <a:gd name="connsiteY6" fmla="*/ 2213354 h 2424738"/>
              <a:gd name="connsiteX7" fmla="*/ 740251 w 3419475"/>
              <a:gd name="connsiteY7" fmla="*/ 2401913 h 2424738"/>
              <a:gd name="connsiteX8" fmla="*/ 693034 w 3419475"/>
              <a:gd name="connsiteY8" fmla="*/ 2424738 h 2424738"/>
              <a:gd name="connsiteX9" fmla="*/ 645800 w 3419475"/>
              <a:gd name="connsiteY9" fmla="*/ 2401891 h 2424738"/>
              <a:gd name="connsiteX10" fmla="*/ 496476 w 3419475"/>
              <a:gd name="connsiteY10" fmla="*/ 2213332 h 2424738"/>
              <a:gd name="connsiteX11" fmla="*/ 490561 w 3419475"/>
              <a:gd name="connsiteY11" fmla="*/ 2205863 h 2424738"/>
              <a:gd name="connsiteX12" fmla="*/ 226895 w 3419475"/>
              <a:gd name="connsiteY12" fmla="*/ 2205863 h 2424738"/>
              <a:gd name="connsiteX13" fmla="*/ 0 w 3419475"/>
              <a:gd name="connsiteY13" fmla="*/ 1978968 h 2424738"/>
              <a:gd name="connsiteX14" fmla="*/ 0 w 3419475"/>
              <a:gd name="connsiteY14" fmla="*/ 226895 h 2424738"/>
              <a:gd name="connsiteX15" fmla="*/ 226895 w 3419475"/>
              <a:gd name="connsiteY15" fmla="*/ 0 h 2424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h="2424738" w="3419475">
                <a:moveTo>
                  <a:pt x="226895" y="0"/>
                </a:moveTo>
                <a:lnTo>
                  <a:pt x="3192580" y="0"/>
                </a:lnTo>
                <a:cubicBezTo>
                  <a:pt x="3317891" y="0"/>
                  <a:pt x="3419475" y="101584"/>
                  <a:pt x="3419475" y="226895"/>
                </a:cubicBezTo>
                <a:lnTo>
                  <a:pt x="3419475" y="1978968"/>
                </a:lnTo>
                <a:cubicBezTo>
                  <a:pt x="3419475" y="2104279"/>
                  <a:pt x="3317891" y="2205863"/>
                  <a:pt x="3192580" y="2205863"/>
                </a:cubicBezTo>
                <a:lnTo>
                  <a:pt x="895506" y="2205863"/>
                </a:lnTo>
                <a:lnTo>
                  <a:pt x="889574" y="2213354"/>
                </a:lnTo>
                <a:cubicBezTo>
                  <a:pt x="809384" y="2314615"/>
                  <a:pt x="744479" y="2396574"/>
                  <a:pt x="740251" y="2401913"/>
                </a:cubicBezTo>
                <a:cubicBezTo>
                  <a:pt x="728975" y="2416153"/>
                  <a:pt x="711196" y="2424738"/>
                  <a:pt x="693034" y="2424738"/>
                </a:cubicBezTo>
                <a:cubicBezTo>
                  <a:pt x="674871" y="2424737"/>
                  <a:pt x="657075" y="2416130"/>
                  <a:pt x="645800" y="2401891"/>
                </a:cubicBezTo>
                <a:cubicBezTo>
                  <a:pt x="641571" y="2396552"/>
                  <a:pt x="576666" y="2314593"/>
                  <a:pt x="496476" y="2213332"/>
                </a:cubicBezTo>
                <a:lnTo>
                  <a:pt x="490561" y="2205863"/>
                </a:lnTo>
                <a:lnTo>
                  <a:pt x="226895" y="2205863"/>
                </a:lnTo>
                <a:cubicBezTo>
                  <a:pt x="101584" y="2205863"/>
                  <a:pt x="0" y="2104279"/>
                  <a:pt x="0" y="1978968"/>
                </a:cubicBezTo>
                <a:lnTo>
                  <a:pt x="0" y="226895"/>
                </a:lnTo>
                <a:cubicBezTo>
                  <a:pt x="0" y="101584"/>
                  <a:pt x="101584" y="0"/>
                  <a:pt x="226895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20750832" scaled="0"/>
          </a:gra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51750" tIns="232752" rIns="351195" bIns="839760" rtlCol="0" anchor="ctr">
            <a:noAutofit/>
          </a:bodyPr>
          <a:p>
            <a:pPr algn="just">
              <a:lnSpc>
                <a:spcPct val="150000"/>
              </a:lnSpc>
            </a:pPr>
            <a:r>
              <a:rPr altLang="en-US" lang="zh-CN" sz="1400">
                <a:solidFill>
                  <a:srgbClr val="FFFFFF"/>
                </a:solidFill>
                <a:cs typeface="+mn-ea"/>
                <a:sym typeface="+mn-ea"/>
                <a:latin typeface="+mn-ea"/>
              </a:rPr>
              <a:t>苏联解体对中国的文化产生了巨大的冲击，使得中国的文化价值观念发生了深刻的变化。</a:t>
            </a:r>
            <a:endParaRPr altLang="en-US" lang="zh-CN" sz="1400">
              <a:solidFill>
                <a:srgbClr val="FFFFFF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2" name="“_#color-824&amp;2665"/>
          <p:cNvSpPr/>
          <p:nvPr/>
        </p:nvSpPr>
        <p:spPr>
          <a:xfrm>
            <a:off x="3466641" y="3524536"/>
            <a:ext cx="358838" cy="307394"/>
          </a:xfrm>
          <a:custGeom>
            <a:avLst/>
            <a:ahLst/>
            <a:cxnLst/>
            <a:rect l="l" t="t" r="r" b="b"/>
            <a:pathLst>
              <a:path h="384048" w="448056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pPr/>
            <a:endParaRPr altLang="en-US" lang="zh-CN"/>
          </a:p>
        </p:txBody>
      </p:sp>
      <p:pic>
        <p:nvPicPr>
          <p:cNvPr id="4" name="图片 3" descr="/data/temp/e079da9f-3067-11ef-9d68-0ad046184f51.jpg@base@tag=imgScale&amp;m=1&amp;w=271&amp;h=271&amp;q=95e079da9f-3067-11ef-9d68-0ad046184f51"/>
          <p:cNvPicPr/>
          <p:nvPr/>
        </p:nvPicPr>
        <p:blipFill>
          <a:blip r:embed="rId7"/>
          <a:srcRect l="16708" r="16708"/>
          <a:stretch>
            <a:fillRect/>
          </a:stretch>
        </p:blipFill>
        <p:spPr>
          <a:xfrm>
            <a:off x="897618" y="4548334"/>
            <a:ext cx="978071" cy="978071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h="1033200" w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  <p:sp>
        <p:nvSpPr>
          <p:cNvPr id="7" name="矩形 6"/>
          <p:cNvSpPr/>
          <p:nvPr/>
        </p:nvSpPr>
        <p:spPr>
          <a:xfrm>
            <a:off x="2067492" y="4663925"/>
            <a:ext cx="2048233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lang="zh-CN" b="1" sz="2000">
                <a:solidFill>
                  <a:schemeClr val="tx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文化冲击</a:t>
            </a:r>
            <a:endParaRPr altLang="en-US" lang="zh-CN" b="1" sz="2000">
              <a:solidFill>
                <a:schemeClr val="tx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8" name="“_#color-824&amp;2668"/>
          <p:cNvSpPr/>
          <p:nvPr/>
        </p:nvSpPr>
        <p:spPr>
          <a:xfrm>
            <a:off x="7157271" y="3533427"/>
            <a:ext cx="358838" cy="307394"/>
          </a:xfrm>
          <a:custGeom>
            <a:avLst/>
            <a:ahLst/>
            <a:cxnLst/>
            <a:rect l="l" t="t" r="r" b="b"/>
            <a:pathLst>
              <a:path h="384048" w="448056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pPr/>
            <a:endParaRPr altLang="en-US" lang="zh-CN"/>
          </a:p>
        </p:txBody>
      </p:sp>
      <p:sp>
        <p:nvSpPr>
          <p:cNvPr id="9" name="矩形 8"/>
          <p:cNvSpPr/>
          <p:nvPr/>
        </p:nvSpPr>
        <p:spPr>
          <a:xfrm>
            <a:off x="5737798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lang="zh-CN" b="1" sz="2000">
                <a:solidFill>
                  <a:schemeClr val="tx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教育改革</a:t>
            </a:r>
            <a:endParaRPr altLang="en-US" lang="zh-CN" b="1" sz="2000">
              <a:solidFill>
                <a:schemeClr val="tx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  <p:pic>
        <p:nvPicPr>
          <p:cNvPr id="10" name="图片 9" descr="/data/temp/e079db47-3067-11ef-9d68-0ad046184f51.jpg@base@tag=imgScale&amp;m=1&amp;w=271&amp;h=271&amp;q=95e079db47-3067-11ef-9d68-0ad046184f51"/>
          <p:cNvPicPr/>
          <p:nvPr/>
        </p:nvPicPr>
        <p:blipFill>
          <a:blip r:embed="rId12"/>
          <a:srcRect l="16708" r="16708"/>
          <a:stretch>
            <a:fillRect/>
          </a:stretch>
        </p:blipFill>
        <p:spPr>
          <a:xfrm>
            <a:off x="459142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h="1033200" w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  <p:sp>
        <p:nvSpPr>
          <p:cNvPr id="11" name="“_#color-824&amp;2668"/>
          <p:cNvSpPr/>
          <p:nvPr/>
        </p:nvSpPr>
        <p:spPr>
          <a:xfrm>
            <a:off x="10847900" y="3542319"/>
            <a:ext cx="358838" cy="308029"/>
          </a:xfrm>
          <a:custGeom>
            <a:avLst/>
            <a:ahLst/>
            <a:cxnLst/>
            <a:rect l="l" t="t" r="r" b="b"/>
            <a:pathLst>
              <a:path h="384048" w="448056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pPr/>
            <a:endParaRPr altLang="en-US" lang="zh-CN"/>
          </a:p>
        </p:txBody>
      </p:sp>
      <p:sp>
        <p:nvSpPr>
          <p:cNvPr id="12" name="矩形 11"/>
          <p:cNvSpPr/>
          <p:nvPr/>
        </p:nvSpPr>
        <p:spPr>
          <a:xfrm>
            <a:off x="9428427" y="4663925"/>
            <a:ext cx="2068556" cy="7468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lang="zh-CN" b="1" sz="2000">
                <a:solidFill>
                  <a:schemeClr val="tx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社会变革</a:t>
            </a:r>
            <a:endParaRPr altLang="en-US" lang="zh-CN" b="1" sz="2000">
              <a:solidFill>
                <a:schemeClr val="tx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  <p:pic>
        <p:nvPicPr>
          <p:cNvPr id="13" name="图片 12" descr="/data/temp/e079db99-3067-11ef-9d68-0ad046184f51.jpg@base@tag=imgScale&amp;m=1&amp;w=271&amp;h=271&amp;q=95e079db99-3067-11ef-9d68-0ad046184f51"/>
          <p:cNvPicPr/>
          <p:nvPr/>
        </p:nvPicPr>
        <p:blipFill>
          <a:blip r:embed="rId16"/>
          <a:srcRect l="16708" r="16708"/>
          <a:stretch>
            <a:fillRect/>
          </a:stretch>
        </p:blipFill>
        <p:spPr>
          <a:xfrm>
            <a:off x="8284593" y="4548969"/>
            <a:ext cx="977436" cy="977436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h="1033200" w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</p:spTree>
    <p:custDataLst>
      <p:tags r:id="rId17"/>
    </p:custDataLst>
  </p:cSld>
  <p:clrMapOvr>
    <a:masterClrMapping/>
  </p:clrMapOvr>
</p:sld>
</file>

<file path=ppt/slides/slide1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/>
          <p:nvPr>
            <p:ph type="title"/>
          </p:nvPr>
        </p:nvSpPr>
        <p:spPr>
          <a:xfrm>
            <a:off x="1526400" y="3617362"/>
            <a:ext cx="9144000" cy="1987909"/>
          </a:xfrm>
        </p:spPr>
        <p:txBody>
          <a:bodyPr wrap="square">
            <a:normAutofit/>
          </a:bodyPr>
          <a:lstStyle/>
          <a:p>
            <a:pPr/>
            <a:r>
              <a:rPr altLang="en-US" dirty="0" lang="zh-CN"/>
              <a:t>中国对苏联解体的反思与应对</a:t>
            </a:r>
            <a:endParaRPr altLang="en-US" dirty="0" lang="zh-CN"/>
          </a:p>
        </p:txBody>
      </p:sp>
      <p:sp>
        <p:nvSpPr>
          <p:cNvPr id="6" name="节编号"/>
          <p:cNvSpPr/>
          <p:nvPr>
            <p:ph type="body" idx="13"/>
          </p:nvPr>
        </p:nvSpPr>
        <p:spPr>
          <a:xfrm>
            <a:off x="1524000" y="786385"/>
            <a:ext cx="9144000" cy="2777998"/>
          </a:xfrm>
        </p:spPr>
        <p:txBody>
          <a:bodyPr wrap="square">
            <a:normAutofit/>
          </a:bodyPr>
          <a:lstStyle/>
          <a:p>
            <a:pPr/>
            <a:r>
              <a:rPr altLang="zh-CN" dirty="0" lang="en-US"/>
              <a:t>04</a:t>
            </a:r>
            <a:endParaRPr altLang="zh-CN" dirty="0" 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data/temp/e102d032-3067-11ef-9016-522aea9e72eb.jpg@base@tag=imgScale&amp;m=1&amp;w=2329&amp;h=1100&amp;q=95e102d032-3067-11ef-9016-522aea9e72eb"/>
          <p:cNvPicPr/>
          <p:nvPr/>
        </p:nvPicPr>
        <p:blipFill>
          <a:blip r:embed="rId2"/>
          <a:srcRect l="1844" r="1844"/>
          <a:stretch>
            <a:fillRect/>
          </a:stretch>
        </p:blipFill>
        <p:spPr>
          <a:xfrm>
            <a:off x="3800475" y="800735"/>
            <a:ext cx="8391525" cy="3961765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6239" w="12943">
                <a:moveTo>
                  <a:pt x="0" y="0"/>
                </a:moveTo>
                <a:lnTo>
                  <a:pt x="12943" y="0"/>
                </a:lnTo>
                <a:lnTo>
                  <a:pt x="12943" y="6239"/>
                </a:lnTo>
                <a:lnTo>
                  <a:pt x="0" y="6239"/>
                </a:lnTo>
                <a:lnTo>
                  <a:pt x="0" y="0"/>
                </a:lnTo>
                <a:close/>
              </a:path>
            </a:pathLst>
          </a:custGeom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  <p:sp>
        <p:nvSpPr>
          <p:cNvPr id="13" name="矩形 12"/>
          <p:cNvSpPr/>
          <p:nvPr/>
        </p:nvSpPr>
        <p:spPr>
          <a:xfrm>
            <a:off x="0" y="1564007"/>
            <a:ext cx="6096000" cy="2463800"/>
          </a:xfrm>
          <a:prstGeom prst="rect">
            <a:avLst/>
          </a:prstGeom>
          <a:solidFill>
            <a:schemeClr val="accent1">
              <a:alpha val="70000"/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altLang="en-US" lang="zh-CN"/>
          </a:p>
        </p:txBody>
      </p:sp>
      <p:sp>
        <p:nvSpPr>
          <p:cNvPr id="3" name="标题 2"/>
          <p:cNvSpPr/>
          <p:nvPr>
            <p:ph type="title"/>
          </p:nvPr>
        </p:nvSpPr>
        <p:spPr>
          <a:xfrm>
            <a:off x="925830" y="2040892"/>
            <a:ext cx="5170170" cy="1510030"/>
          </a:xfrm>
        </p:spPr>
        <p:txBody>
          <a:bodyPr>
            <a:normAutofit/>
          </a:bodyPr>
          <a:lstStyle/>
          <a:p>
            <a:pPr algn="l"/>
            <a:r>
              <a:rPr altLang="en-US" dirty="0" lang="zh-CN" sz="4400">
                <a:solidFill>
                  <a:srgbClr val="F9FBFA"/>
                </a:solidFill>
              </a:rPr>
              <a:t>对苏联解体原因的深入分析</a:t>
            </a:r>
            <a:endParaRPr altLang="en-US" dirty="0" lang="zh-CN" sz="4400">
              <a:solidFill>
                <a:srgbClr val="F9FBFA"/>
              </a:solidFill>
            </a:endParaRPr>
          </a:p>
        </p:txBody>
      </p:sp>
      <p:sp>
        <p:nvSpPr>
          <p:cNvPr id="36" name="文本框 35"/>
          <p:cNvSpPr/>
          <p:nvPr/>
        </p:nvSpPr>
        <p:spPr>
          <a:xfrm>
            <a:off x="1659255" y="5408295"/>
            <a:ext cx="2125980" cy="6629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89999"/>
              </a:lnSpc>
              <a:spcBef>
                <a:spcPts val="0"/>
              </a:spcBef>
              <a:spcAft>
                <a:spcPts val="0"/>
              </a:spcAft>
            </a:pPr>
            <a:r>
              <a:rPr altLang="en-US" dirty="0" kern="0" lang="zh-CN" spc="0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  <a:ea typeface="+mn-ea"/>
                <a:latin typeface="+mn-ea"/>
              </a:rPr>
              <a:t>苏联的政治体制过于集权，缺乏民主和法治，导致社会矛盾激化。</a:t>
            </a:r>
            <a:endParaRPr altLang="en-US" dirty="0" kern="0" lang="zh-CN" spc="0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sym typeface="+mn-ea"/>
              <a:ea typeface="+mn-ea"/>
              <a:latin typeface="+mn-ea"/>
            </a:endParaRPr>
          </a:p>
        </p:txBody>
      </p:sp>
      <p:sp>
        <p:nvSpPr>
          <p:cNvPr id="38" name="文本框 37"/>
          <p:cNvSpPr/>
          <p:nvPr/>
        </p:nvSpPr>
        <p:spPr>
          <a:xfrm>
            <a:off x="1659255" y="5110480"/>
            <a:ext cx="2125980" cy="27686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p>
            <a:pPr algn="l">
              <a:lnSpc>
                <a:spcPct val="89999"/>
              </a:lnSpc>
            </a:pPr>
            <a:r>
              <a:rPr altLang="en-US" dirty="0" kern="0" lang="zh-CN" b="1" sz="1800">
                <a:latin typeface="+中文正文" charset="0"/>
              </a:rPr>
              <a:t>政治体制问题</a:t>
            </a:r>
            <a:endParaRPr altLang="en-US" dirty="0" kern="0" lang="zh-CN" b="1" sz="1800">
              <a:latin typeface="+中文正文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97965" y="5136515"/>
            <a:ext cx="75565" cy="2019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89999"/>
              </a:lnSpc>
            </a:pPr>
            <a:endParaRPr altLang="en-US" lang="zh-CN"/>
          </a:p>
        </p:txBody>
      </p:sp>
      <p:sp>
        <p:nvSpPr>
          <p:cNvPr id="16" name="文本框 15"/>
          <p:cNvSpPr/>
          <p:nvPr/>
        </p:nvSpPr>
        <p:spPr>
          <a:xfrm>
            <a:off x="5108575" y="5408295"/>
            <a:ext cx="2125980" cy="6629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89999"/>
              </a:lnSpc>
              <a:spcBef>
                <a:spcPts val="0"/>
              </a:spcBef>
              <a:spcAft>
                <a:spcPts val="0"/>
              </a:spcAft>
            </a:pPr>
            <a:r>
              <a:rPr altLang="en-US" dirty="0" kern="0" lang="zh-CN" spc="0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  <a:ea typeface="+mn-ea"/>
                <a:latin typeface="+mn-ea"/>
              </a:rPr>
              <a:t>苏联的经济结构过于单一，过度依赖重工业，导致经济效率低下。</a:t>
            </a:r>
            <a:endParaRPr altLang="en-US" dirty="0" kern="0" lang="zh-CN" spc="0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sym typeface="+mn-ea"/>
              <a:ea typeface="+mn-ea"/>
              <a:latin typeface="+mn-ea"/>
            </a:endParaRPr>
          </a:p>
        </p:txBody>
      </p:sp>
      <p:sp>
        <p:nvSpPr>
          <p:cNvPr id="17" name="文本框 16"/>
          <p:cNvSpPr/>
          <p:nvPr/>
        </p:nvSpPr>
        <p:spPr>
          <a:xfrm>
            <a:off x="5108575" y="5110480"/>
            <a:ext cx="2125980" cy="27686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p>
            <a:pPr algn="l">
              <a:lnSpc>
                <a:spcPct val="89999"/>
              </a:lnSpc>
            </a:pPr>
            <a:r>
              <a:rPr altLang="en-US" dirty="0" kern="0" lang="zh-CN" b="1" sz="1800">
                <a:latin typeface="+中文正文" charset="0"/>
              </a:rPr>
              <a:t>经济结构失衡</a:t>
            </a:r>
            <a:endParaRPr altLang="en-US" dirty="0" kern="0" lang="zh-CN" b="1" sz="1800">
              <a:latin typeface="+中文正文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35220" y="5136515"/>
            <a:ext cx="75565" cy="2019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89999"/>
              </a:lnSpc>
            </a:pPr>
            <a:endParaRPr altLang="en-US" lang="zh-CN"/>
          </a:p>
        </p:txBody>
      </p:sp>
      <p:sp>
        <p:nvSpPr>
          <p:cNvPr id="9" name="文本框 8"/>
          <p:cNvSpPr/>
          <p:nvPr/>
        </p:nvSpPr>
        <p:spPr>
          <a:xfrm>
            <a:off x="8557895" y="5408295"/>
            <a:ext cx="2125980" cy="6629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89999"/>
              </a:lnSpc>
              <a:spcBef>
                <a:spcPts val="0"/>
              </a:spcBef>
              <a:spcAft>
                <a:spcPts val="0"/>
              </a:spcAft>
            </a:pPr>
            <a:r>
              <a:rPr altLang="en-US" dirty="0" kern="0" lang="zh-CN" spc="0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  <a:ea typeface="+mn-ea"/>
                <a:latin typeface="+mn-ea"/>
              </a:rPr>
              <a:t>苏联的民族政策存在缺陷，未能有效解决民族矛盾，导致民族分裂。</a:t>
            </a:r>
            <a:endParaRPr altLang="en-US" dirty="0" kern="0" lang="zh-CN" spc="0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sym typeface="+mn-ea"/>
              <a:ea typeface="+mn-ea"/>
              <a:latin typeface="+mn-ea"/>
            </a:endParaRPr>
          </a:p>
        </p:txBody>
      </p:sp>
      <p:sp>
        <p:nvSpPr>
          <p:cNvPr id="10" name="文本框 9"/>
          <p:cNvSpPr/>
          <p:nvPr/>
        </p:nvSpPr>
        <p:spPr>
          <a:xfrm>
            <a:off x="8557895" y="5110480"/>
            <a:ext cx="2125980" cy="27686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p>
            <a:pPr algn="l">
              <a:lnSpc>
                <a:spcPct val="89999"/>
              </a:lnSpc>
            </a:pPr>
            <a:r>
              <a:rPr altLang="en-US" dirty="0" kern="0" lang="zh-CN" b="1" sz="1800">
                <a:latin typeface="+中文正文" charset="0"/>
              </a:rPr>
              <a:t>民族问题</a:t>
            </a:r>
            <a:endParaRPr altLang="en-US" dirty="0" kern="0" lang="zh-CN" b="1" sz="1800">
              <a:latin typeface="+中文正文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84540" y="5136515"/>
            <a:ext cx="75565" cy="20193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89999"/>
              </a:lnSpc>
            </a:pPr>
            <a:endParaRPr altLang="en-US" lang="zh-CN"/>
          </a:p>
        </p:txBody>
      </p:sp>
    </p:spTree>
    <p:custDataLst>
      <p:tags r:id="rId14"/>
    </p:custDataLst>
  </p:cSld>
  <p:clrMapOvr>
    <a:masterClrMapping/>
  </p:clrMapOvr>
</p:sld>
</file>

<file path=ppt/slides/slide1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/>
          <p:nvPr>
            <p:ph type="title"/>
          </p:nvPr>
        </p:nvSpPr>
        <p:spPr/>
        <p:txBody>
          <a:bodyPr/>
          <a:lstStyle/>
          <a:p>
            <a:pPr/>
            <a:r>
              <a:rPr altLang="en-US" dirty="0" lang="zh-CN">
                <a:sym typeface="+mn-ea"/>
              </a:rPr>
              <a:t>中国在政治、经济、社会等方面的改革与调整</a:t>
            </a:r>
            <a:endParaRPr altLang="en-US" dirty="0" lang="zh-CN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59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len="med" w="med"/>
            <a:tailEnd type="none" len="med" w="med"/>
          </a:ln>
          <a:effectLst>
            <a:outerShdw a:blurRad="101600" a:sx="102000" a:sy="102000" a:algn="ctr" a: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altLang="en-US" lang="zh-CN"/>
          </a:p>
        </p:txBody>
      </p:sp>
      <p:pic>
        <p:nvPicPr>
          <p:cNvPr id="12" name="图片 11" descr="/data/temp/e277b2be-3067-11ef-8a47-d2bd807a9ded.jpg@base@tag=imgScale&amp;m=1&amp;w=484&amp;h=995&amp;q=95e277b2be-3067-11ef-8a47-d2bd807a9ded"/>
          <p:cNvPicPr/>
          <p:nvPr/>
        </p:nvPicPr>
        <p:blipFill rotWithShape="1">
          <a:blip r:embed="rId4"/>
          <a:srcRect l="26703"/>
          <a:stretch>
            <a:fillRect/>
          </a:stretch>
        </p:blipFill>
        <p:spPr>
          <a:xfrm>
            <a:off x="695960" y="1918018"/>
            <a:ext cx="1745048" cy="3585964"/>
          </a:xfrm>
          <a:prstGeom prst="rect">
            <a:avLst/>
          </a:prstGeom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  <p:sp>
        <p:nvSpPr>
          <p:cNvPr id="14" name="矩形 13"/>
          <p:cNvSpPr/>
          <p:nvPr/>
        </p:nvSpPr>
        <p:spPr>
          <a:xfrm>
            <a:off x="429514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len="med" w="med"/>
            <a:tailEnd type="none" len="med" w="med"/>
          </a:ln>
          <a:effectLst>
            <a:outerShdw a:blurRad="101600" a:sx="102000" a:sy="102000" a:algn="ctr" a: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altLang="en-US" lang="zh-CN"/>
          </a:p>
        </p:txBody>
      </p:sp>
      <p:pic>
        <p:nvPicPr>
          <p:cNvPr id="15" name="图片 14" descr="/data/temp/e277b37a-3067-11ef-8a47-d2bd807a9ded.jpg@base@tag=imgScale&amp;m=1&amp;w=484&amp;h=995&amp;q=95e277b37a-3067-11ef-8a47-d2bd807a9ded"/>
          <p:cNvPicPr/>
          <p:nvPr/>
        </p:nvPicPr>
        <p:blipFill rotWithShape="1">
          <a:blip r:embed="rId7"/>
          <a:srcRect l="18089" r="20362"/>
          <a:stretch>
            <a:fillRect/>
          </a:stretch>
        </p:blipFill>
        <p:spPr>
          <a:xfrm>
            <a:off x="4295140" y="1918018"/>
            <a:ext cx="1745508" cy="3585964"/>
          </a:xfrm>
          <a:prstGeom prst="rect">
            <a:avLst/>
          </a:prstGeom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  <p:sp>
        <p:nvSpPr>
          <p:cNvPr id="17" name="矩形 16"/>
          <p:cNvSpPr/>
          <p:nvPr/>
        </p:nvSpPr>
        <p:spPr>
          <a:xfrm>
            <a:off x="271462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kern="0" lang="zh-CN" sz="1200">
                <a:solidFill>
                  <a:srgbClr val="262626"/>
                </a:solidFill>
                <a:cs typeface="+mn-ea"/>
                <a:latin typeface="+mn-ea"/>
              </a:rPr>
              <a:t>中国在苏联解体后，加强了党的领导，推进了政治体制改革，提高了政府的效能和透明度。</a:t>
            </a:r>
            <a:endParaRPr altLang="en-US" dirty="0" kern="0" lang="zh-CN" sz="1200">
              <a:solidFill>
                <a:srgbClr val="262626"/>
              </a:solidFill>
              <a:cs typeface="+mn-ea"/>
              <a:latin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71462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altLang="en-US" dirty="0" kern="0" lang="zh-CN" b="1" sz="2000">
                <a:solidFill>
                  <a:schemeClr val="accent1"/>
                </a:solidFill>
                <a:cs typeface="+mn-ea"/>
                <a:latin typeface="+mn-ea"/>
              </a:rPr>
              <a:t>政治改革</a:t>
            </a:r>
            <a:endParaRPr altLang="en-US" dirty="0" kern="0" lang="zh-CN" b="1" sz="2000">
              <a:solidFill>
                <a:schemeClr val="accent1"/>
              </a:solidFill>
              <a:cs typeface="+mn-ea"/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18435" y="2199958"/>
            <a:ext cx="288000" cy="7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altLang="en-US" lang="zh-CN"/>
          </a:p>
        </p:txBody>
      </p:sp>
      <p:sp>
        <p:nvSpPr>
          <p:cNvPr id="20" name="矩形 19"/>
          <p:cNvSpPr/>
          <p:nvPr/>
        </p:nvSpPr>
        <p:spPr>
          <a:xfrm>
            <a:off x="631507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kern="0" lang="zh-CN" sz="1200">
                <a:solidFill>
                  <a:srgbClr val="262626"/>
                </a:solidFill>
                <a:cs typeface="+mn-ea"/>
                <a:latin typeface="+mn-ea"/>
              </a:rPr>
              <a:t>中国在苏联解体后，实施了一系列的经济改革，包括国有企业改革、金融市场改革等，促进了经济的快速发展。</a:t>
            </a:r>
            <a:endParaRPr altLang="en-US" dirty="0" kern="0" lang="zh-CN" sz="1200">
              <a:solidFill>
                <a:srgbClr val="262626"/>
              </a:solidFill>
              <a:cs typeface="+mn-ea"/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1507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altLang="en-US" kern="0" lang="zh-CN" b="1" sz="2000">
                <a:solidFill>
                  <a:schemeClr val="accent1"/>
                </a:solidFill>
                <a:cs typeface="+mn-ea"/>
                <a:latin typeface="+mn-ea"/>
              </a:rPr>
              <a:t>经济改革</a:t>
            </a:r>
            <a:endParaRPr altLang="en-US" kern="0" lang="zh-CN" b="1" sz="2000">
              <a:solidFill>
                <a:schemeClr val="accent1"/>
              </a:solidFill>
              <a:cs typeface="+mn-ea"/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18885" y="2199958"/>
            <a:ext cx="288000" cy="7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altLang="en-US" lang="zh-CN"/>
          </a:p>
        </p:txBody>
      </p:sp>
      <p:sp>
        <p:nvSpPr>
          <p:cNvPr id="23" name="矩形 22"/>
          <p:cNvSpPr/>
          <p:nvPr/>
        </p:nvSpPr>
        <p:spPr>
          <a:xfrm>
            <a:off x="7896860" y="1918018"/>
            <a:ext cx="3599046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len="med" w="med"/>
            <a:tailEnd type="none" len="med" w="med"/>
          </a:ln>
          <a:effectLst>
            <a:outerShdw a:blurRad="101600" a:sx="102000" a:sy="102000" a:algn="ctr" a: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altLang="en-US" lang="zh-CN"/>
          </a:p>
        </p:txBody>
      </p:sp>
      <p:pic>
        <p:nvPicPr>
          <p:cNvPr id="24" name="图片 23" descr="/data/temp/e277b481-3067-11ef-8a47-d2bd807a9ded.jpg@base@tag=imgScale&amp;m=1&amp;w=484&amp;h=995&amp;q=95e277b481-3067-11ef-8a47-d2bd807a9ded"/>
          <p:cNvPicPr/>
          <p:nvPr/>
        </p:nvPicPr>
        <p:blipFill>
          <a:blip r:embed="rId16"/>
          <a:srcRect l="13286" r="13699"/>
          <a:stretch>
            <a:fillRect/>
          </a:stretch>
        </p:blipFill>
        <p:spPr>
          <a:xfrm>
            <a:off x="7896860" y="1918018"/>
            <a:ext cx="1745508" cy="3585964"/>
          </a:xfrm>
          <a:prstGeom prst="rect">
            <a:avLst/>
          </a:prstGeom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  <p:sp>
        <p:nvSpPr>
          <p:cNvPr id="25" name="矩形 24"/>
          <p:cNvSpPr/>
          <p:nvPr/>
        </p:nvSpPr>
        <p:spPr>
          <a:xfrm>
            <a:off x="9915525" y="3081338"/>
            <a:ext cx="1307101" cy="223453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kern="0" lang="zh-CN" sz="1200">
                <a:solidFill>
                  <a:srgbClr val="262626"/>
                </a:solidFill>
                <a:cs typeface="+mn-ea"/>
                <a:latin typeface="+mn-ea"/>
              </a:rPr>
              <a:t>中国在苏联解体后，加强了社会建设，推进了教育、医疗、社会保障等领域的改革，提高了人民的生活水平。</a:t>
            </a:r>
            <a:endParaRPr altLang="en-US" dirty="0" kern="0" lang="zh-CN" sz="1200">
              <a:solidFill>
                <a:srgbClr val="262626"/>
              </a:solidFill>
              <a:cs typeface="+mn-ea"/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15525" y="2351723"/>
            <a:ext cx="1307101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altLang="en-US" kern="0" lang="zh-CN" b="1" sz="2000">
                <a:solidFill>
                  <a:schemeClr val="accent1"/>
                </a:solidFill>
                <a:cs typeface="+mn-ea"/>
                <a:latin typeface="+mn-ea"/>
              </a:rPr>
              <a:t>社会改革</a:t>
            </a:r>
            <a:endParaRPr altLang="en-US" kern="0" lang="zh-CN" b="1" sz="2000">
              <a:solidFill>
                <a:schemeClr val="accent1"/>
              </a:solidFill>
              <a:cs typeface="+mn-ea"/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919335" y="2199958"/>
            <a:ext cx="288000" cy="72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altLang="en-US" lang="zh-CN"/>
          </a:p>
        </p:txBody>
      </p:sp>
    </p:spTree>
    <p:custDataLst>
      <p:tags r:id="rId20"/>
    </p:custDataLst>
  </p:cSld>
  <p:clrMapOvr>
    <a:masterClrMapping/>
  </p:clrMapOvr>
</p:sld>
</file>

<file path=ppt/slides/slide1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e1c619d7-3067-11ef-9016-522aea9e72eb.jpg@base@tag=imgScale&amp;m=1&amp;w=2998&amp;h=965&amp;q=95e1c619d7-3067-11ef-9016-522aea9e72eb"/>
          <p:cNvPicPr/>
          <p:nvPr/>
        </p:nvPicPr>
        <p:blipFill rotWithShape="1">
          <a:blip r:embed="rId2"/>
          <a:srcRect t="19519" b="2401"/>
          <a:stretch>
            <a:fillRect/>
          </a:stretch>
        </p:blipFill>
        <p:spPr>
          <a:xfrm>
            <a:off x="696595" y="1273810"/>
            <a:ext cx="10800080" cy="3477260"/>
          </a:xfrm>
          <a:prstGeom prst="rect">
            <a:avLst/>
          </a:prstGeom>
          <a:ln w="9525" cap="flat" cmpd="sng" algn="ctr">
            <a:solidFill>
              <a:schemeClr val="dk1">
                <a:alpha val="5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  <p:sp>
        <p:nvSpPr>
          <p:cNvPr id="3" name="矩形 2"/>
          <p:cNvSpPr/>
          <p:nvPr/>
        </p:nvSpPr>
        <p:spPr>
          <a:xfrm>
            <a:off x="10301605" y="4568863"/>
            <a:ext cx="1195070" cy="73596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altLang="en-US" lang="zh-CN"/>
          </a:p>
        </p:txBody>
      </p:sp>
      <p:sp>
        <p:nvSpPr>
          <p:cNvPr id="4" name="标题 3"/>
          <p:cNvSpPr/>
          <p:nvPr/>
        </p:nvSpPr>
        <p:spPr>
          <a:xfrm rot="10800000">
            <a:off x="10639743" y="4736503"/>
            <a:ext cx="531495" cy="400685"/>
          </a:xfrm>
          <a:custGeom>
            <a:av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986" w="1351">
                <a:moveTo>
                  <a:pt x="1262" y="0"/>
                </a:moveTo>
                <a:lnTo>
                  <a:pt x="1351" y="188"/>
                </a:lnTo>
                <a:cubicBezTo>
                  <a:pt x="1260" y="218"/>
                  <a:pt x="1195" y="260"/>
                  <a:pt x="1155" y="314"/>
                </a:cubicBezTo>
                <a:cubicBezTo>
                  <a:pt x="1116" y="369"/>
                  <a:pt x="1095" y="440"/>
                  <a:pt x="1093" y="530"/>
                </a:cubicBezTo>
                <a:lnTo>
                  <a:pt x="1314" y="530"/>
                </a:lnTo>
                <a:lnTo>
                  <a:pt x="1314" y="986"/>
                </a:lnTo>
                <a:lnTo>
                  <a:pt x="858" y="986"/>
                </a:lnTo>
                <a:lnTo>
                  <a:pt x="858" y="660"/>
                </a:lnTo>
                <a:cubicBezTo>
                  <a:pt x="858" y="528"/>
                  <a:pt x="870" y="424"/>
                  <a:pt x="893" y="348"/>
                </a:cubicBezTo>
                <a:cubicBezTo>
                  <a:pt x="916" y="272"/>
                  <a:pt x="959" y="203"/>
                  <a:pt x="1022" y="143"/>
                </a:cubicBezTo>
                <a:cubicBezTo>
                  <a:pt x="1084" y="82"/>
                  <a:pt x="1164" y="35"/>
                  <a:pt x="1262" y="0"/>
                </a:cubicBezTo>
                <a:close/>
                <a:moveTo>
                  <a:pt x="404" y="0"/>
                </a:moveTo>
                <a:lnTo>
                  <a:pt x="493" y="188"/>
                </a:lnTo>
                <a:cubicBezTo>
                  <a:pt x="402" y="218"/>
                  <a:pt x="337" y="260"/>
                  <a:pt x="297" y="314"/>
                </a:cubicBezTo>
                <a:cubicBezTo>
                  <a:pt x="258" y="369"/>
                  <a:pt x="237" y="440"/>
                  <a:pt x="235" y="530"/>
                </a:cubicBezTo>
                <a:lnTo>
                  <a:pt x="456" y="530"/>
                </a:lnTo>
                <a:lnTo>
                  <a:pt x="456" y="986"/>
                </a:lnTo>
                <a:lnTo>
                  <a:pt x="0" y="986"/>
                </a:lnTo>
                <a:lnTo>
                  <a:pt x="0" y="660"/>
                </a:lnTo>
                <a:cubicBezTo>
                  <a:pt x="0" y="528"/>
                  <a:pt x="12" y="424"/>
                  <a:pt x="35" y="348"/>
                </a:cubicBezTo>
                <a:cubicBezTo>
                  <a:pt x="58" y="272"/>
                  <a:pt x="101" y="203"/>
                  <a:pt x="164" y="143"/>
                </a:cubicBezTo>
                <a:cubicBezTo>
                  <a:pt x="226" y="82"/>
                  <a:pt x="306" y="35"/>
                  <a:pt x="404" y="0"/>
                </a:cubicBezTo>
                <a:close/>
              </a:path>
            </a:pathLst>
          </a:custGeom>
          <a:solidFill>
            <a:schemeClr val="lt1">
              <a:lumMod val="95000"/>
            </a:schemeClr>
          </a:solidFill>
          <a:effectLst/>
        </p:spPr>
        <p:txBody>
          <a:bodyPr vert="horz" wrap="square" lIns="90000" tIns="46800" rIns="90000" bIns="46800" rtlCol="0" anchor="ctr" anchorCtr="0">
            <a:no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lt"/>
                <a:ea typeface="+mj-ea"/>
                <a:cs typeface="+mj-cs"/>
              </a:defRPr>
            </a:lvl1pPr>
          </a:lstStyle>
          <a:p>
            <a:pPr/>
            <a:endParaRPr altLang="zh-CN" lang="en-US" sz="166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sp>
        <p:nvSpPr>
          <p:cNvPr id="7" name="标题 6"/>
          <p:cNvSpPr/>
          <p:nvPr>
            <p:ph type="title"/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pPr/>
            <a:r>
              <a:rPr lang="zh-CN"/>
              <a:t>中国在维护国家统一和民族团结方面的努力</a:t>
            </a:r>
            <a:endParaRPr lang="zh-CN"/>
          </a:p>
        </p:txBody>
      </p:sp>
      <p:sp>
        <p:nvSpPr>
          <p:cNvPr id="5" name="矩形 4"/>
          <p:cNvSpPr/>
          <p:nvPr/>
        </p:nvSpPr>
        <p:spPr>
          <a:xfrm>
            <a:off x="693896" y="5677031"/>
            <a:ext cx="10614027" cy="635728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lang="zh-CN" sz="20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ea"/>
                <a:latin typeface="+mn-ea"/>
              </a:rPr>
              <a:t>加强民族团结教育，推动各民族共同繁荣发展，坚决维护国家主权和领土完整。</a:t>
            </a:r>
            <a:endParaRPr altLang="en-US" dirty="0" lang="zh-CN" sz="20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3896" y="5062369"/>
            <a:ext cx="10614027" cy="44639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lang="zh-CN" b="1" sz="2400">
                <a:solidFill>
                  <a:schemeClr val="accent1"/>
                </a:solidFill>
                <a:cs typeface="+mn-ea"/>
                <a:sym typeface="+mn-ea"/>
                <a:latin typeface="+mn-ea"/>
              </a:rPr>
              <a:t>维护统一与团结</a:t>
            </a:r>
            <a:endParaRPr altLang="en-US" lang="zh-CN" b="1" sz="2400">
              <a:solidFill>
                <a:schemeClr val="accent1"/>
              </a:solidFill>
              <a:cs typeface="+mn-ea"/>
              <a:sym typeface="+mn-ea"/>
              <a:latin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/>
          <p:nvPr>
            <p:ph type="ctrTitle"/>
          </p:nvPr>
        </p:nvSpPr>
        <p:spPr>
          <a:xfrm>
            <a:off x="838200" y="1524000"/>
            <a:ext cx="10515000" cy="1922475"/>
          </a:xfrm>
        </p:spPr>
        <p:txBody>
          <a:bodyPr wrap="square">
            <a:normAutofit/>
          </a:bodyPr>
          <a:lstStyle/>
          <a:p>
            <a:pPr/>
            <a:r>
              <a:rPr altLang="zh-CN" dirty="0" lang="en-US"/>
              <a:t>谢谢</a:t>
            </a:r>
            <a:endParaRPr altLang="zh-CN" dirty="0" lang="en-US"/>
          </a:p>
        </p:txBody>
      </p:sp>
      <p:sp>
        <p:nvSpPr>
          <p:cNvPr id="5" name="文本框 4"/>
          <p:cNvSpPr/>
          <p:nvPr/>
        </p:nvSpPr>
        <p:spPr>
          <a:xfrm>
            <a:off x="7054850" y="44665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/>
            <a:endParaRPr altLang="en-US" lang="zh-CN"/>
          </a:p>
        </p:txBody>
      </p:sp>
      <p:sp>
        <p:nvSpPr>
          <p:cNvPr id="10" name="署名"/>
          <p:cNvSpPr/>
          <p:nvPr>
            <p:ph type="body" idx="17"/>
          </p:nvPr>
        </p:nvSpPr>
        <p:spPr>
          <a:xfrm>
            <a:off x="3880873" y="4314371"/>
            <a:ext cx="4220585" cy="745490"/>
          </a:xfrm>
        </p:spPr>
        <p:txBody>
          <a:bodyPr wrap="square">
            <a:normAutofit fontScale="90000" lnSpcReduction="20000"/>
          </a:bodyPr>
          <a:lstStyle/>
          <a:p>
            <a:pPr marL="0" indent="0" algn="ctr" fontAlgn="base">
              <a:lnSpc>
                <a:spcPct val="100000"/>
              </a:lnSpc>
              <a:spcBef>
                <a:spcPts val="1000"/>
              </a:spcBef>
            </a:pPr>
            <a:r>
              <a:rPr altLang="en-US" dirty="0" lang="zh-CN" sz="2200"/>
              <a:t>组长:邓传琛 组员:李艳楠 丘子轩   </a:t>
            </a:r>
            <a:br>
              <a:rPr altLang="en-US" dirty="0" lang="zh-CN" sz="2200"/>
            </a:br>
            <a:r>
              <a:rPr altLang="en-US" dirty="0" lang="zh-CN" sz="2200"/>
              <a:t>陈正刚 李圳杰 侯俊怡</a:t>
            </a:r>
            <a:br>
              <a:rPr altLang="en-US" dirty="0" lang="zh-CN" sz="2200"/>
            </a:br>
            <a:r>
              <a:rPr altLang="en-US" dirty="0" lang="zh-CN" sz="2200"/>
              <a:t>指导老师:吴东伟</a:t>
            </a:r>
            <a:br>
              <a:rPr altLang="en-US" dirty="0" lang="zh-CN" sz="2200"/>
            </a:br>
            <a:endParaRPr altLang="en-US" dirty="0" lang="zh-CN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lipse 60_#color-2097&amp;3799"/>
          <p:cNvSpPr/>
          <p:nvPr/>
        </p:nvSpPr>
        <p:spPr>
          <a:xfrm>
            <a:off x="9520428" y="2779776"/>
            <a:ext cx="1152144" cy="1152144"/>
          </a:xfrm>
          <a:prstGeom prst="ellips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108000" rIns="0" bIns="0"/>
          <a:lstStyle/>
          <a:p>
            <a:pPr algn="ctr"/>
            <a:r>
              <a:rPr altLang="zh-CN" lang="en-US" b="1" sz="4000">
                <a:solidFill>
                  <a:schemeClr val="bg2"/>
                </a:solidFill>
                <a:ea typeface="微软雅黑" panose="020B0503020204020204" charset="-122"/>
              </a:rPr>
              <a:t>04</a:t>
            </a:r>
            <a:endParaRPr altLang="zh-CN" lang="en-US" b="1" sz="4000">
              <a:solidFill>
                <a:schemeClr val="bg2"/>
              </a:solidFill>
              <a:ea typeface="微软雅黑" panose="020B0503020204020204" charset="-122"/>
            </a:endParaRPr>
          </a:p>
        </p:txBody>
      </p:sp>
      <p:sp>
        <p:nvSpPr>
          <p:cNvPr id="21" name="Ellipse 60_#color-2097&amp;3799"/>
          <p:cNvSpPr/>
          <p:nvPr/>
        </p:nvSpPr>
        <p:spPr>
          <a:xfrm>
            <a:off x="1519428" y="2779776"/>
            <a:ext cx="1152144" cy="1152144"/>
          </a:xfrm>
          <a:prstGeom prst="ellips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108000" rIns="0" bIns="0"/>
          <a:lstStyle/>
          <a:p>
            <a:pPr algn="ctr"/>
            <a:r>
              <a:rPr altLang="zh-CN" lang="en-US" b="1" sz="4000">
                <a:solidFill>
                  <a:schemeClr val="bg2"/>
                </a:solidFill>
                <a:ea typeface="微软雅黑" panose="020B0503020204020204" charset="-122"/>
              </a:rPr>
              <a:t>01</a:t>
            </a:r>
            <a:endParaRPr altLang="zh-CN" lang="en-US" b="1" sz="4000">
              <a:solidFill>
                <a:schemeClr val="bg2"/>
              </a:solidFill>
              <a:ea typeface="微软雅黑" panose="020B0503020204020204" charset="-122"/>
            </a:endParaRPr>
          </a:p>
        </p:txBody>
      </p:sp>
      <p:sp>
        <p:nvSpPr>
          <p:cNvPr id="4" name="标题"/>
          <p:cNvSpPr/>
          <p:nvPr>
            <p:ph type="title"/>
          </p:nvPr>
        </p:nvSpPr>
        <p:spPr>
          <a:xfrm>
            <a:off x="3949701" y="647700"/>
            <a:ext cx="4292600" cy="1269521"/>
          </a:xfrm>
        </p:spPr>
        <p:txBody>
          <a:bodyPr wrap="square">
            <a:normAutofit/>
          </a:bodyPr>
          <a:lstStyle/>
          <a:p>
            <a:pPr/>
            <a:r>
              <a:rPr altLang="en-US" dirty="0" lang="zh-CN"/>
              <a:t>目录</a:t>
            </a:r>
            <a:endParaRPr altLang="en-US" dirty="0" lang="zh-CN"/>
          </a:p>
        </p:txBody>
      </p:sp>
      <p:sp>
        <p:nvSpPr>
          <p:cNvPr id="23" name="项标题"/>
          <p:cNvSpPr/>
          <p:nvPr/>
        </p:nvSpPr>
        <p:spPr>
          <a:xfrm>
            <a:off x="1100578" y="4146889"/>
            <a:ext cx="1989844" cy="187291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altLang="en-US" dirty="0" lang="zh-CN" sz="2800">
                <a:solidFill>
                  <a:schemeClr val="tx2"/>
                </a:solidFill>
                <a:uFillTx/>
                <a:latin typeface="+中文正文" charset="0"/>
              </a:rPr>
              <a:t>苏联解体的原因</a:t>
            </a:r>
            <a:endParaRPr altLang="en-US" dirty="0" lang="zh-CN" sz="2800">
              <a:solidFill>
                <a:schemeClr val="tx2"/>
              </a:solidFill>
              <a:uFillTx/>
              <a:latin typeface="+中文正文" charset="0"/>
            </a:endParaRPr>
          </a:p>
        </p:txBody>
      </p:sp>
      <p:sp>
        <p:nvSpPr>
          <p:cNvPr id="29" name="Ellipse 60_#color-2097&amp;3799"/>
          <p:cNvSpPr/>
          <p:nvPr/>
        </p:nvSpPr>
        <p:spPr>
          <a:xfrm>
            <a:off x="6853428" y="2779776"/>
            <a:ext cx="1152144" cy="1152144"/>
          </a:xfrm>
          <a:prstGeom prst="ellips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108000" rIns="0" bIns="0"/>
          <a:lstStyle/>
          <a:p>
            <a:pPr algn="ctr"/>
            <a:r>
              <a:rPr altLang="zh-CN" lang="en-US" b="1" sz="4000">
                <a:solidFill>
                  <a:schemeClr val="bg2"/>
                </a:solidFill>
                <a:ea typeface="微软雅黑" panose="020B0503020204020204" charset="-122"/>
              </a:rPr>
              <a:t>03</a:t>
            </a:r>
            <a:endParaRPr altLang="zh-CN" lang="en-US" b="1" sz="4000">
              <a:solidFill>
                <a:schemeClr val="bg2"/>
              </a:solidFill>
              <a:ea typeface="微软雅黑" panose="020B0503020204020204" charset="-122"/>
            </a:endParaRPr>
          </a:p>
        </p:txBody>
      </p:sp>
      <p:sp>
        <p:nvSpPr>
          <p:cNvPr id="27" name="项标题"/>
          <p:cNvSpPr/>
          <p:nvPr/>
        </p:nvSpPr>
        <p:spPr>
          <a:xfrm>
            <a:off x="9101578" y="4146889"/>
            <a:ext cx="1989844" cy="187291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 lnSpcReduction="10000"/>
          </a:bodyPr>
          <a:lstStyle/>
          <a:p>
            <a:pPr algn="ctr">
              <a:lnSpc>
                <a:spcPct val="150000"/>
              </a:lnSpc>
            </a:pPr>
            <a:r>
              <a:rPr altLang="en-US" dirty="0" lang="zh-CN" sz="2800">
                <a:solidFill>
                  <a:schemeClr val="tx2"/>
                </a:solidFill>
                <a:uFillTx/>
                <a:latin typeface="+中文正文" charset="0"/>
              </a:rPr>
              <a:t>中国对苏联解体的反思与应对</a:t>
            </a:r>
            <a:endParaRPr altLang="en-US" dirty="0" lang="zh-CN" sz="2800">
              <a:solidFill>
                <a:schemeClr val="tx2"/>
              </a:solidFill>
              <a:uFillTx/>
              <a:latin typeface="+中文正文" charset="0"/>
            </a:endParaRPr>
          </a:p>
        </p:txBody>
      </p:sp>
      <p:sp>
        <p:nvSpPr>
          <p:cNvPr id="33" name="Ellipse 60_#color-2097&amp;3799"/>
          <p:cNvSpPr/>
          <p:nvPr/>
        </p:nvSpPr>
        <p:spPr>
          <a:xfrm>
            <a:off x="4186428" y="2779776"/>
            <a:ext cx="1152144" cy="1152144"/>
          </a:xfrm>
          <a:prstGeom prst="ellipse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108000" rIns="0" bIns="0"/>
          <a:lstStyle/>
          <a:p>
            <a:pPr algn="ctr"/>
            <a:r>
              <a:rPr altLang="zh-CN" lang="en-US" b="1" sz="4000">
                <a:solidFill>
                  <a:schemeClr val="bg2"/>
                </a:solidFill>
                <a:ea typeface="微软雅黑" panose="020B0503020204020204" charset="-122"/>
              </a:rPr>
              <a:t>02</a:t>
            </a:r>
            <a:endParaRPr altLang="zh-CN" lang="en-US" b="1" sz="4000">
              <a:solidFill>
                <a:schemeClr val="bg2"/>
              </a:solidFill>
              <a:ea typeface="微软雅黑" panose="020B0503020204020204" charset="-122"/>
            </a:endParaRPr>
          </a:p>
        </p:txBody>
      </p:sp>
      <p:sp>
        <p:nvSpPr>
          <p:cNvPr id="31" name="项标题"/>
          <p:cNvSpPr/>
          <p:nvPr/>
        </p:nvSpPr>
        <p:spPr>
          <a:xfrm>
            <a:off x="6434578" y="4146889"/>
            <a:ext cx="1989844" cy="187291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altLang="en-US" dirty="0" lang="zh-CN" sz="2800">
                <a:solidFill>
                  <a:schemeClr val="tx2"/>
                </a:solidFill>
                <a:uFillTx/>
                <a:latin typeface="+中文正文" charset="0"/>
              </a:rPr>
              <a:t>苏联解体对中国的影响</a:t>
            </a:r>
            <a:endParaRPr altLang="en-US" dirty="0" lang="zh-CN" sz="2800">
              <a:solidFill>
                <a:schemeClr val="tx2"/>
              </a:solidFill>
              <a:uFillTx/>
              <a:latin typeface="+中文正文" charset="0"/>
            </a:endParaRPr>
          </a:p>
        </p:txBody>
      </p:sp>
      <p:sp>
        <p:nvSpPr>
          <p:cNvPr id="35" name="项标题"/>
          <p:cNvSpPr/>
          <p:nvPr/>
        </p:nvSpPr>
        <p:spPr>
          <a:xfrm>
            <a:off x="3767578" y="4146889"/>
            <a:ext cx="1989844" cy="1872912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ctr">
              <a:lnSpc>
                <a:spcPct val="150000"/>
              </a:lnSpc>
            </a:pPr>
            <a:r>
              <a:rPr altLang="en-US" dirty="0" lang="zh-CN" sz="2800">
                <a:solidFill>
                  <a:schemeClr val="tx2"/>
                </a:solidFill>
                <a:uFillTx/>
                <a:latin typeface="+中文正文" charset="0"/>
              </a:rPr>
              <a:t>苏联解体的过程</a:t>
            </a:r>
            <a:endParaRPr altLang="en-US" dirty="0" lang="zh-CN" sz="2800">
              <a:solidFill>
                <a:schemeClr val="tx2"/>
              </a:solidFill>
              <a:uFillTx/>
              <a:latin typeface="+中文正文" charset="0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/>
          <p:nvPr>
            <p:ph type="title"/>
          </p:nvPr>
        </p:nvSpPr>
        <p:spPr>
          <a:xfrm>
            <a:off x="1526400" y="3617362"/>
            <a:ext cx="9144000" cy="1987909"/>
          </a:xfrm>
        </p:spPr>
        <p:txBody>
          <a:bodyPr wrap="square">
            <a:normAutofit/>
          </a:bodyPr>
          <a:lstStyle/>
          <a:p>
            <a:pPr/>
            <a:r>
              <a:rPr altLang="en-US" dirty="0" lang="zh-CN"/>
              <a:t>苏联解体的原因</a:t>
            </a:r>
            <a:endParaRPr altLang="en-US" dirty="0" lang="zh-CN"/>
          </a:p>
        </p:txBody>
      </p:sp>
      <p:sp>
        <p:nvSpPr>
          <p:cNvPr id="6" name="节编号"/>
          <p:cNvSpPr/>
          <p:nvPr>
            <p:ph type="body" idx="13"/>
          </p:nvPr>
        </p:nvSpPr>
        <p:spPr>
          <a:xfrm>
            <a:off x="1524000" y="786385"/>
            <a:ext cx="9144000" cy="2777998"/>
          </a:xfrm>
        </p:spPr>
        <p:txBody>
          <a:bodyPr wrap="square">
            <a:normAutofit/>
          </a:bodyPr>
          <a:lstStyle/>
          <a:p>
            <a:pPr/>
            <a:r>
              <a:rPr altLang="zh-CN" dirty="0" lang="en-US"/>
              <a:t>01</a:t>
            </a:r>
            <a:endParaRPr altLang="zh-CN" dirty="0" lang="en-US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/>
          <p:nvPr>
            <p:ph type="title"/>
          </p:nvPr>
        </p:nvSpPr>
        <p:spPr>
          <a:xfrm>
            <a:off x="469265" y="2117301"/>
            <a:ext cx="2309495" cy="2947248"/>
          </a:xfrm>
        </p:spPr>
        <p:txBody>
          <a:bodyPr anchor="ctr">
            <a:normAutofit/>
          </a:bodyPr>
          <a:lstStyle/>
          <a:p>
            <a:pPr algn="ctr"/>
            <a:r>
              <a:rPr altLang="en-US" dirty="0" lang="zh-CN"/>
              <a:t>政治体制僵化</a:t>
            </a:r>
            <a:endParaRPr altLang="en-US" dirty="0" lang="zh-CN"/>
          </a:p>
        </p:txBody>
      </p:sp>
      <p:pic>
        <p:nvPicPr>
          <p:cNvPr id="31" name="图片 30" descr="/data/temp/de387220-3067-11ef-9ade-72dfd8fe3a75.jpg@base@tag=imgScale&amp;m=1&amp;w=692&amp;h=721&amp;q=95de387220-3067-11ef-9ade-72dfd8fe3a75"/>
          <p:cNvPicPr/>
          <p:nvPr/>
        </p:nvPicPr>
        <p:blipFill rotWithShape="1">
          <a:blip r:embed="rId3"/>
          <a:srcRect l="30295"/>
          <a:stretch>
            <a:fillRect/>
          </a:stretch>
        </p:blipFill>
        <p:spPr>
          <a:xfrm>
            <a:off x="6167309" y="1080867"/>
            <a:ext cx="2495152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  <a:effectLst/>
        </p:spPr>
      </p:pic>
      <p:pic>
        <p:nvPicPr>
          <p:cNvPr id="29" name="图片 28" descr="/data/temp/de3871c2-3067-11ef-9ade-72dfd8fe3a75.jpg@base@tag=imgScale&amp;m=1&amp;w=692&amp;h=721&amp;q=95de3871c2-3067-11ef-9ade-72dfd8fe3a75"/>
          <p:cNvPicPr/>
          <p:nvPr/>
        </p:nvPicPr>
        <p:blipFill rotWithShape="1">
          <a:blip r:embed="rId5"/>
          <a:srcRect t="15267" b="15267"/>
          <a:stretch>
            <a:fillRect/>
          </a:stretch>
        </p:blipFill>
        <p:spPr>
          <a:xfrm>
            <a:off x="3235735" y="1080867"/>
            <a:ext cx="2494281" cy="259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  <a:effectLst/>
        </p:spPr>
      </p:pic>
      <p:pic>
        <p:nvPicPr>
          <p:cNvPr id="25" name="图片 24" descr="/data/temp/de387374-3067-11ef-9ade-72dfd8fe3a75.jpg@base@tag=imgScale&amp;m=1&amp;w=692&amp;h=719&amp;q=95de387374-3067-11ef-9ade-72dfd8fe3a75"/>
          <p:cNvPicPr/>
          <p:nvPr/>
        </p:nvPicPr>
        <p:blipFill rotWithShape="1">
          <a:blip r:embed="rId7"/>
          <a:srcRect t="6977" b="6977"/>
          <a:stretch>
            <a:fillRect/>
          </a:stretch>
        </p:blipFill>
        <p:spPr>
          <a:xfrm>
            <a:off x="9100787" y="1087218"/>
            <a:ext cx="2495152" cy="25906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175" cap="flat" cmpd="sng" algn="ctr">
            <a:solidFill>
              <a:schemeClr val="tx1">
                <a:alpha val="2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  <a:effectLst/>
        </p:spPr>
      </p:pic>
      <p:sp>
        <p:nvSpPr>
          <p:cNvPr id="5" name="Rectangle 41757_#color-886&amp;3357"/>
          <p:cNvSpPr/>
          <p:nvPr/>
        </p:nvSpPr>
        <p:spPr>
          <a:xfrm>
            <a:off x="3566617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  <a:lumMod val="100000"/>
              </a:schemeClr>
            </a:solidFill>
            <a:prstDash val="solid"/>
            <a:headEnd type="none" len="med" w="med"/>
            <a:tailEnd type="none" len="med" w="med"/>
          </a:ln>
          <a:effectLst>
            <a:outerShdw a:blurRad="508000" a:dist="76200" a:dir="5399999" a:algn="bl" a:rotWithShape="0">
              <a:schemeClr val="accent1">
                <a:alpha val="20000"/>
              </a:schemeClr>
            </a:outerShdw>
          </a:effectLst>
        </p:spPr>
        <p:txBody>
          <a:bodyPr/>
          <a:p>
            <a:pPr/>
            <a:endParaRPr altLang="en-US" lang="zh-CN"/>
          </a:p>
        </p:txBody>
      </p:sp>
      <p:sp>
        <p:nvSpPr>
          <p:cNvPr id="6" name="矩形 5"/>
          <p:cNvSpPr/>
          <p:nvPr/>
        </p:nvSpPr>
        <p:spPr>
          <a:xfrm>
            <a:off x="3793344" y="3336705"/>
            <a:ext cx="1982750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zh-CN" lang="en-US" b="1" sz="3000">
                <a:solidFill>
                  <a:schemeClr val="accent1"/>
                </a:solidFill>
                <a:cs typeface="+mn-ea"/>
                <a:latin typeface="+mn-ea"/>
              </a:rPr>
              <a:t>01</a:t>
            </a:r>
            <a:endParaRPr altLang="en-US" lang="zh-CN" b="1" sz="3000">
              <a:solidFill>
                <a:schemeClr val="accent1"/>
              </a:solidFill>
              <a:cs typeface="+mn-ea"/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93979" y="4467800"/>
            <a:ext cx="1982750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lang="zh-CN" sz="1400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苏联的政治体制中，官僚主义严重，导致决策效率低下，无法适应时代的发展。</a:t>
            </a:r>
            <a:endParaRPr altLang="en-US" dirty="0" lang="zh-CN" sz="1400">
              <a:solidFill>
                <a:schemeClr val="dk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93979" y="3850493"/>
            <a:ext cx="1982750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dirty="0" lang="zh-CN" b="1">
                <a:solidFill>
                  <a:schemeClr val="dk1">
                    <a:lumMod val="100000"/>
                  </a:schemeClr>
                </a:solidFill>
                <a:cs typeface="+mn-ea"/>
                <a:latin typeface="+mn-ea"/>
              </a:rPr>
              <a:t>官僚主义严重</a:t>
            </a:r>
            <a:endParaRPr altLang="en-US" dirty="0" lang="zh-CN" b="1">
              <a:solidFill>
                <a:schemeClr val="dk1">
                  <a:lumMod val="100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14" name="Rectangle 41757_#color-886&amp;3357"/>
          <p:cNvSpPr/>
          <p:nvPr/>
        </p:nvSpPr>
        <p:spPr>
          <a:xfrm>
            <a:off x="6491204" y="3053455"/>
            <a:ext cx="2429267" cy="294491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  <a:lumMod val="100000"/>
              </a:schemeClr>
            </a:solidFill>
            <a:prstDash val="solid"/>
            <a:headEnd type="none" len="med" w="med"/>
            <a:tailEnd type="none" len="med" w="med"/>
          </a:ln>
          <a:effectLst>
            <a:outerShdw a:blurRad="508000" a:dist="76200" a:dir="5399999" a:algn="bl" a:rotWithShape="0">
              <a:schemeClr val="accent1">
                <a:alpha val="20000"/>
              </a:schemeClr>
            </a:outerShdw>
          </a:effectLst>
        </p:spPr>
        <p:txBody>
          <a:bodyPr/>
          <a:p>
            <a:pPr/>
            <a:endParaRPr altLang="en-US" lang="zh-CN"/>
          </a:p>
        </p:txBody>
      </p:sp>
      <p:sp>
        <p:nvSpPr>
          <p:cNvPr id="9" name="矩形 8"/>
          <p:cNvSpPr/>
          <p:nvPr/>
        </p:nvSpPr>
        <p:spPr>
          <a:xfrm>
            <a:off x="6714121" y="3336705"/>
            <a:ext cx="1981479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zh-CN" lang="en-US" b="1" sz="3000">
                <a:solidFill>
                  <a:schemeClr val="accent1"/>
                </a:solidFill>
                <a:cs typeface="+mn-ea"/>
                <a:latin typeface="+mn-ea"/>
              </a:rPr>
              <a:t>02</a:t>
            </a:r>
            <a:endParaRPr altLang="en-US" lang="zh-CN" b="1" sz="3000">
              <a:solidFill>
                <a:schemeClr val="accent1"/>
              </a:solidFill>
              <a:cs typeface="+mn-ea"/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14121" y="4467800"/>
            <a:ext cx="1981479" cy="135782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400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苏联的经济体制过于僵化，无法适应市场经济的发展，导致经济衰退，人民生活水平下降。</a:t>
            </a:r>
            <a:endParaRPr altLang="en-US" lang="zh-CN" sz="1400">
              <a:solidFill>
                <a:schemeClr val="dk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14121" y="3850493"/>
            <a:ext cx="1981479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dirty="0" lang="zh-CN" b="1">
                <a:solidFill>
                  <a:schemeClr val="dk1">
                    <a:lumMod val="100000"/>
                  </a:schemeClr>
                </a:solidFill>
                <a:cs typeface="+mn-ea"/>
                <a:latin typeface="+mn-ea"/>
              </a:rPr>
              <a:t>经济体制僵化</a:t>
            </a:r>
            <a:endParaRPr altLang="en-US" dirty="0" lang="zh-CN" b="1">
              <a:solidFill>
                <a:schemeClr val="dk1">
                  <a:lumMod val="100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21" name="Rectangle 41757_#color-886&amp;3357"/>
          <p:cNvSpPr/>
          <p:nvPr/>
        </p:nvSpPr>
        <p:spPr>
          <a:xfrm>
            <a:off x="9408170" y="3075684"/>
            <a:ext cx="2429267" cy="2922682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  <a:lumMod val="100000"/>
              </a:schemeClr>
            </a:solidFill>
            <a:prstDash val="solid"/>
            <a:headEnd type="none" len="med" w="med"/>
            <a:tailEnd type="none" len="med" w="med"/>
          </a:ln>
          <a:effectLst>
            <a:outerShdw a:blurRad="508000" a:dist="76200" a:dir="5399999" a:algn="bl" a:rotWithShape="0">
              <a:schemeClr val="accent1">
                <a:alpha val="20000"/>
              </a:schemeClr>
            </a:outerShdw>
          </a:effectLst>
        </p:spPr>
        <p:txBody>
          <a:bodyPr/>
          <a:p>
            <a:pPr/>
            <a:endParaRPr altLang="en-US" lang="zh-CN"/>
          </a:p>
        </p:txBody>
      </p:sp>
      <p:sp>
        <p:nvSpPr>
          <p:cNvPr id="22" name="矩形 21"/>
          <p:cNvSpPr/>
          <p:nvPr/>
        </p:nvSpPr>
        <p:spPr>
          <a:xfrm>
            <a:off x="9641883" y="3336070"/>
            <a:ext cx="1982512" cy="46171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zh-CN" lang="en-US" b="1" sz="3000">
                <a:solidFill>
                  <a:schemeClr val="accent1"/>
                </a:solidFill>
                <a:cs typeface="+mn-ea"/>
                <a:latin typeface="+mn-ea"/>
              </a:rPr>
              <a:t>03</a:t>
            </a:r>
            <a:endParaRPr altLang="en-US" lang="zh-CN" b="1" sz="3000">
              <a:solidFill>
                <a:schemeClr val="accent1"/>
              </a:solidFill>
              <a:cs typeface="+mn-ea"/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53315" y="4490028"/>
            <a:ext cx="1982750" cy="1333688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400">
                <a:solidFill>
                  <a:schemeClr val="dk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苏联的民族矛盾日益激化，各民族之间的冲突不断，导致国家分裂。</a:t>
            </a:r>
            <a:endParaRPr altLang="en-US" lang="zh-CN" sz="1400">
              <a:solidFill>
                <a:schemeClr val="dk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653315" y="3872721"/>
            <a:ext cx="1982512" cy="54198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dirty="0" lang="zh-CN" b="1">
                <a:solidFill>
                  <a:schemeClr val="dk1">
                    <a:lumMod val="100000"/>
                  </a:schemeClr>
                </a:solidFill>
                <a:cs typeface="+mn-ea"/>
                <a:latin typeface="+mn-ea"/>
              </a:rPr>
              <a:t>民族矛盾激化</a:t>
            </a:r>
            <a:endParaRPr altLang="en-US" dirty="0" lang="zh-CN" b="1">
              <a:solidFill>
                <a:schemeClr val="dk1">
                  <a:lumMod val="100000"/>
                </a:schemeClr>
              </a:solidFill>
              <a:cs typeface="+mn-ea"/>
              <a:latin typeface="+mn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/data/temp/dda4a44e-3067-11ef-a007-2ea9b9a8f815.jpg@base@tag=imgScale&amp;m=1&amp;w=3384&amp;h=952&amp;q=95dda4a44e-3067-11ef-a007-2ea9b9a8f815"/>
          <p:cNvPicPr/>
          <p:nvPr/>
        </p:nvPicPr>
        <p:blipFill>
          <a:blip r:embed="rId2"/>
          <a:srcRect t="26060" b="28266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  <a:ln w="9525" cap="flat" cmpd="sng" algn="ctr">
            <a:solidFill>
              <a:schemeClr val="dk1">
                <a:alpha val="50000"/>
                <a:lumMod val="40000"/>
                <a:lumOff val="60000"/>
              </a:schemeClr>
            </a:solidFill>
            <a:prstDash val="solid"/>
            <a:headEnd type="none" len="med" w="med"/>
            <a:tailEnd type="none" len="med" w="med"/>
          </a:ln>
        </p:spPr>
      </p:pic>
      <p:sp>
        <p:nvSpPr>
          <p:cNvPr id="15" name="矩形: 圆角 14"/>
          <p:cNvSpPr/>
          <p:nvPr/>
        </p:nvSpPr>
        <p:spPr>
          <a:xfrm>
            <a:off x="530225" y="3091180"/>
            <a:ext cx="11129010" cy="3237865"/>
          </a:xfrm>
          <a:prstGeom prst="roundRect">
            <a:avLst>
              <a:gd name="adj" fmla="val 9236"/>
            </a:avLst>
          </a:prstGeom>
          <a:solidFill>
            <a:schemeClr val="lt1">
              <a:lumMod val="100000"/>
            </a:schemeClr>
          </a:solidFill>
          <a:ln w="3175" cap="flat" cmpd="sng" algn="ctr">
            <a:solidFill>
              <a:schemeClr val="accent1">
                <a:alpha val="20000"/>
                <a:lumMod val="100000"/>
              </a:schemeClr>
            </a:solidFill>
            <a:prstDash val="solid"/>
            <a:headEnd type="none" len="med" w="med"/>
            <a:tailEnd type="none" len="med" w="med"/>
          </a:ln>
          <a:effectLst>
            <a:outerShdw a:blurRad="508000" a:dist="76200" a:dir="5399999" a:algn="bl" a:rotWithShape="0">
              <a:schemeClr val="accent1">
                <a:alpha val="20000"/>
              </a:schemeClr>
            </a:outerShdw>
          </a:effectLst>
        </p:spPr>
        <p:txBody>
          <a:bodyPr rtlCol="0" anchor="ctr"/>
          <a:lstStyle/>
          <a:p>
            <a:pPr algn="ctr"/>
            <a:endParaRPr altLang="en-US" kumimoji="1" lang="zh-CN" sz="3200">
              <a:sym typeface="微软雅黑" panose="020B0503020204020204" charset="-122"/>
              <a:ea typeface="+mj-ea"/>
              <a:latin typeface="+mj-ea"/>
            </a:endParaRPr>
          </a:p>
        </p:txBody>
      </p:sp>
      <p:sp>
        <p:nvSpPr>
          <p:cNvPr id="29" name="标题"/>
          <p:cNvSpPr/>
          <p:nvPr/>
        </p:nvSpPr>
        <p:spPr>
          <a:xfrm>
            <a:off x="1527175" y="3244850"/>
            <a:ext cx="9473565" cy="779145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lstStyle>
            <a:defPPr>
              <a:defRPr lang="zh-CN"/>
            </a:defPPr>
            <a:lvl1pPr>
              <a:lnSpc>
                <a:spcPct val="131000"/>
              </a:lnSpc>
              <a:defRPr sz="3400" b="1">
                <a:solidFill>
                  <a:schemeClr val="dk1"/>
                </a:solidFill>
                <a:latin typeface="+mj-ea"/>
                <a:ea typeface="+mj-ea"/>
              </a:defRPr>
            </a:lvl1pPr>
          </a:lstStyle>
          <a:p>
            <a:pPr/>
            <a:r>
              <a:rPr altLang="en-US" dirty="0" lang="zh-CN"/>
              <a:t>经济体制弊端</a:t>
            </a:r>
            <a:endParaRPr altLang="en-US" dirty="0" lang="zh-CN"/>
          </a:p>
        </p:txBody>
      </p:sp>
      <p:sp>
        <p:nvSpPr>
          <p:cNvPr id="4" name="矩形 3"/>
          <p:cNvSpPr/>
          <p:nvPr/>
        </p:nvSpPr>
        <p:spPr>
          <a:xfrm>
            <a:off x="148748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lang="zh-CN" sz="1400">
                <a:solidFill>
                  <a:srgbClr val="000000"/>
                </a:solidFill>
                <a:cs typeface="+mn-ea"/>
                <a:sym typeface="+mn-ea"/>
                <a:latin typeface="+mn-ea"/>
              </a:rPr>
              <a:t>苏联实行高度集中的计划经济体制，导致资源配置效率低下，经济增长缓慢。</a:t>
            </a:r>
            <a:endParaRPr altLang="en-US" dirty="0" lang="zh-CN" sz="1400">
              <a:solidFill>
                <a:srgbClr val="000000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748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dirty="0" lang="zh-CN" b="1" sz="2000">
                <a:solidFill>
                  <a:srgbClr val="000000"/>
                </a:solidFill>
                <a:cs typeface="+mn-ea"/>
                <a:sym typeface="+mn-ea"/>
                <a:latin typeface="+mn-ea"/>
              </a:rPr>
              <a:t>计划经济体制</a:t>
            </a:r>
            <a:endParaRPr altLang="en-US" dirty="0" lang="zh-CN" b="1" sz="2000">
              <a:solidFill>
                <a:srgbClr val="000000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13738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400">
                <a:solidFill>
                  <a:srgbClr val="000000"/>
                </a:solidFill>
                <a:cs typeface="+mn-ea"/>
                <a:sym typeface="+mn-ea"/>
                <a:latin typeface="+mn-ea"/>
              </a:rPr>
              <a:t>苏联的农业政策存在严重问题，导致粮食短缺，人民生活水平下降。</a:t>
            </a:r>
            <a:endParaRPr altLang="en-US" lang="zh-CN" sz="1400">
              <a:solidFill>
                <a:srgbClr val="000000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13738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lang="zh-CN" b="1" sz="2000">
                <a:solidFill>
                  <a:srgbClr val="000000"/>
                </a:solidFill>
                <a:cs typeface="+mn-ea"/>
                <a:sym typeface="+mn-ea"/>
                <a:latin typeface="+mn-ea"/>
              </a:rPr>
              <a:t>农业问题</a:t>
            </a:r>
            <a:endParaRPr altLang="en-US" lang="zh-CN" b="1" sz="2000">
              <a:solidFill>
                <a:srgbClr val="000000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00613" y="4873624"/>
            <a:ext cx="2647950" cy="121856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400">
                <a:solidFill>
                  <a:srgbClr val="000000"/>
                </a:solidFill>
                <a:cs typeface="+mn-ea"/>
                <a:sym typeface="+mn-ea"/>
                <a:latin typeface="+mn-ea"/>
              </a:rPr>
              <a:t>苏联的国有企业缺乏竞争力，效率低下，导致经济结构失衡。</a:t>
            </a:r>
            <a:endParaRPr altLang="en-US" lang="zh-CN" sz="1400">
              <a:solidFill>
                <a:srgbClr val="000000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00613" y="4413884"/>
            <a:ext cx="2647950" cy="3492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lang="zh-CN" b="1" sz="2000">
                <a:solidFill>
                  <a:srgbClr val="000000"/>
                </a:solidFill>
                <a:cs typeface="+mn-ea"/>
                <a:sym typeface="+mn-ea"/>
                <a:latin typeface="+mn-ea"/>
              </a:rPr>
              <a:t>国有企业问题</a:t>
            </a:r>
            <a:endParaRPr altLang="en-US" lang="zh-CN" b="1" sz="2000">
              <a:solidFill>
                <a:srgbClr val="000000"/>
              </a:solidFill>
              <a:cs typeface="+mn-ea"/>
              <a:sym typeface="+mn-ea"/>
              <a:latin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/>
          <p:nvPr>
            <p:ph type="title"/>
          </p:nvPr>
        </p:nvSpPr>
        <p:spPr/>
        <p:txBody>
          <a:bodyPr/>
          <a:lstStyle/>
          <a:p>
            <a:pPr/>
            <a:r>
              <a:rPr altLang="en-US" dirty="0" lang="zh-CN"/>
              <a:t>民族矛盾加剧</a:t>
            </a:r>
            <a:endParaRPr altLang="en-US" dirty="0" lang="zh-CN"/>
          </a:p>
        </p:txBody>
      </p:sp>
      <p:pic>
        <p:nvPicPr>
          <p:cNvPr id="12" name="图片 11" descr="/data/temp/e03c60ee-3067-11ef-b428-4e9aedd31e07.jpg@base@tag=imgScale&amp;m=1&amp;w=458&amp;h=414&amp;q=95e03c60ee-3067-11ef-b428-4e9aedd31e07"/>
          <p:cNvPicPr/>
          <p:nvPr/>
        </p:nvPicPr>
        <p:blipFill rotWithShape="1">
          <a:blip r:embed="rId3"/>
          <a:srcRect t="1002" b="8491"/>
          <a:stretch>
            <a:fillRect/>
          </a:stretch>
        </p:blipFill>
        <p:spPr>
          <a:xfrm>
            <a:off x="6035752" y="1837927"/>
            <a:ext cx="1737384" cy="1572421"/>
          </a:xfrm>
          <a:custGeom>
            <a:avLst/>
            <a:gdLst>
              <a:gd name="connsiteX0" fmla="*/ 535250 w 1648801"/>
              <a:gd name="connsiteY0" fmla="*/ 0 h 1492249"/>
              <a:gd name="connsiteX1" fmla="*/ 1113531 w 1648801"/>
              <a:gd name="connsiteY1" fmla="*/ 0 h 1492249"/>
              <a:gd name="connsiteX2" fmla="*/ 1325978 w 1648801"/>
              <a:gd name="connsiteY2" fmla="*/ 122643 h 1492249"/>
              <a:gd name="connsiteX3" fmla="*/ 1615122 w 1648801"/>
              <a:gd name="connsiteY3" fmla="*/ 623448 h 1492249"/>
              <a:gd name="connsiteX4" fmla="*/ 1615142 w 1648801"/>
              <a:gd name="connsiteY4" fmla="*/ 868768 h 1492249"/>
              <a:gd name="connsiteX5" fmla="*/ 1325997 w 1648801"/>
              <a:gd name="connsiteY5" fmla="*/ 1369572 h 1492249"/>
              <a:gd name="connsiteX6" fmla="*/ 1113552 w 1648801"/>
              <a:gd name="connsiteY6" fmla="*/ 1492249 h 1492249"/>
              <a:gd name="connsiteX7" fmla="*/ 535271 w 1648801"/>
              <a:gd name="connsiteY7" fmla="*/ 1492249 h 1492249"/>
              <a:gd name="connsiteX8" fmla="*/ 322824 w 1648801"/>
              <a:gd name="connsiteY8" fmla="*/ 1369606 h 1492249"/>
              <a:gd name="connsiteX9" fmla="*/ 33680 w 1648801"/>
              <a:gd name="connsiteY9" fmla="*/ 868802 h 1492249"/>
              <a:gd name="connsiteX10" fmla="*/ 33660 w 1648801"/>
              <a:gd name="connsiteY10" fmla="*/ 623482 h 1492249"/>
              <a:gd name="connsiteX11" fmla="*/ 322804 w 1648801"/>
              <a:gd name="connsiteY11" fmla="*/ 122677 h 1492249"/>
              <a:gd name="connsiteX12" fmla="*/ 535250 w 1648801"/>
              <a:gd name="connsiteY12" fmla="*/ 0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h="1492249" w="1648801">
                <a:moveTo>
                  <a:pt x="535250" y="0"/>
                </a:moveTo>
                <a:cubicBezTo>
                  <a:pt x="625034" y="1"/>
                  <a:pt x="1023748" y="1"/>
                  <a:pt x="1113531" y="0"/>
                </a:cubicBezTo>
                <a:cubicBezTo>
                  <a:pt x="1203315" y="1"/>
                  <a:pt x="1281085" y="44890"/>
                  <a:pt x="1325978" y="122643"/>
                </a:cubicBezTo>
                <a:cubicBezTo>
                  <a:pt x="1370870" y="200399"/>
                  <a:pt x="1570230" y="545694"/>
                  <a:pt x="1615122" y="623448"/>
                </a:cubicBezTo>
                <a:cubicBezTo>
                  <a:pt x="1660014" y="701203"/>
                  <a:pt x="1660034" y="791015"/>
                  <a:pt x="1615142" y="868768"/>
                </a:cubicBezTo>
                <a:cubicBezTo>
                  <a:pt x="1570249" y="946524"/>
                  <a:pt x="1370889" y="1291819"/>
                  <a:pt x="1325997" y="1369572"/>
                </a:cubicBezTo>
                <a:cubicBezTo>
                  <a:pt x="1281105" y="1447328"/>
                  <a:pt x="1203335" y="1492250"/>
                  <a:pt x="1113552" y="1492249"/>
                </a:cubicBezTo>
                <a:cubicBezTo>
                  <a:pt x="1023769" y="1492250"/>
                  <a:pt x="625055" y="1492250"/>
                  <a:pt x="535271" y="1492249"/>
                </a:cubicBezTo>
                <a:cubicBezTo>
                  <a:pt x="445487" y="1492250"/>
                  <a:pt x="367716" y="1447361"/>
                  <a:pt x="322824" y="1369606"/>
                </a:cubicBezTo>
                <a:cubicBezTo>
                  <a:pt x="277932" y="1291852"/>
                  <a:pt x="78572" y="946557"/>
                  <a:pt x="33680" y="868802"/>
                </a:cubicBezTo>
                <a:cubicBezTo>
                  <a:pt x="-11212" y="791048"/>
                  <a:pt x="-11232" y="701236"/>
                  <a:pt x="33660" y="623482"/>
                </a:cubicBezTo>
                <a:cubicBezTo>
                  <a:pt x="78552" y="545727"/>
                  <a:pt x="277912" y="200433"/>
                  <a:pt x="322804" y="122677"/>
                </a:cubicBezTo>
                <a:cubicBezTo>
                  <a:pt x="367697" y="44924"/>
                  <a:pt x="445466" y="1"/>
                  <a:pt x="535250" y="0"/>
                </a:cubicBez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3" name="图片 12" descr="/data/temp/e03c61b5-3067-11ef-b428-4e9aedd31e07.jpg@base@tag=imgScale&amp;m=1&amp;w=458&amp;h=414&amp;q=95e03c61b5-3067-11ef-b428-4e9aedd31e07"/>
          <p:cNvPicPr/>
          <p:nvPr/>
        </p:nvPicPr>
        <p:blipFill rotWithShape="1">
          <a:blip r:embed="rId6"/>
          <a:srcRect l="13288" r="13288"/>
          <a:stretch>
            <a:fillRect/>
          </a:stretch>
        </p:blipFill>
        <p:spPr>
          <a:xfrm>
            <a:off x="4408195" y="2941052"/>
            <a:ext cx="1737384" cy="1572421"/>
          </a:xfrm>
          <a:custGeom>
            <a:avLst/>
            <a:gdLst>
              <a:gd name="connsiteX0" fmla="*/ 535250 w 1648801"/>
              <a:gd name="connsiteY0" fmla="*/ 0 h 1492249"/>
              <a:gd name="connsiteX1" fmla="*/ 1113531 w 1648801"/>
              <a:gd name="connsiteY1" fmla="*/ 0 h 1492249"/>
              <a:gd name="connsiteX2" fmla="*/ 1325978 w 1648801"/>
              <a:gd name="connsiteY2" fmla="*/ 122643 h 1492249"/>
              <a:gd name="connsiteX3" fmla="*/ 1615122 w 1648801"/>
              <a:gd name="connsiteY3" fmla="*/ 623448 h 1492249"/>
              <a:gd name="connsiteX4" fmla="*/ 1615142 w 1648801"/>
              <a:gd name="connsiteY4" fmla="*/ 868768 h 1492249"/>
              <a:gd name="connsiteX5" fmla="*/ 1325997 w 1648801"/>
              <a:gd name="connsiteY5" fmla="*/ 1369572 h 1492249"/>
              <a:gd name="connsiteX6" fmla="*/ 1113552 w 1648801"/>
              <a:gd name="connsiteY6" fmla="*/ 1492249 h 1492249"/>
              <a:gd name="connsiteX7" fmla="*/ 535271 w 1648801"/>
              <a:gd name="connsiteY7" fmla="*/ 1492249 h 1492249"/>
              <a:gd name="connsiteX8" fmla="*/ 322824 w 1648801"/>
              <a:gd name="connsiteY8" fmla="*/ 1369606 h 1492249"/>
              <a:gd name="connsiteX9" fmla="*/ 33680 w 1648801"/>
              <a:gd name="connsiteY9" fmla="*/ 868802 h 1492249"/>
              <a:gd name="connsiteX10" fmla="*/ 33660 w 1648801"/>
              <a:gd name="connsiteY10" fmla="*/ 623482 h 1492249"/>
              <a:gd name="connsiteX11" fmla="*/ 322804 w 1648801"/>
              <a:gd name="connsiteY11" fmla="*/ 122677 h 1492249"/>
              <a:gd name="connsiteX12" fmla="*/ 535250 w 1648801"/>
              <a:gd name="connsiteY12" fmla="*/ 0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h="1492249" w="1648801">
                <a:moveTo>
                  <a:pt x="535250" y="0"/>
                </a:moveTo>
                <a:cubicBezTo>
                  <a:pt x="625034" y="1"/>
                  <a:pt x="1023748" y="1"/>
                  <a:pt x="1113531" y="0"/>
                </a:cubicBezTo>
                <a:cubicBezTo>
                  <a:pt x="1203315" y="1"/>
                  <a:pt x="1281085" y="44890"/>
                  <a:pt x="1325978" y="122643"/>
                </a:cubicBezTo>
                <a:cubicBezTo>
                  <a:pt x="1370870" y="200399"/>
                  <a:pt x="1570230" y="545694"/>
                  <a:pt x="1615122" y="623448"/>
                </a:cubicBezTo>
                <a:cubicBezTo>
                  <a:pt x="1660014" y="701203"/>
                  <a:pt x="1660034" y="791015"/>
                  <a:pt x="1615142" y="868768"/>
                </a:cubicBezTo>
                <a:cubicBezTo>
                  <a:pt x="1570249" y="946524"/>
                  <a:pt x="1370889" y="1291819"/>
                  <a:pt x="1325997" y="1369572"/>
                </a:cubicBezTo>
                <a:cubicBezTo>
                  <a:pt x="1281105" y="1447328"/>
                  <a:pt x="1203335" y="1492250"/>
                  <a:pt x="1113552" y="1492249"/>
                </a:cubicBezTo>
                <a:cubicBezTo>
                  <a:pt x="1023769" y="1492250"/>
                  <a:pt x="625055" y="1492250"/>
                  <a:pt x="535271" y="1492249"/>
                </a:cubicBezTo>
                <a:cubicBezTo>
                  <a:pt x="445487" y="1492250"/>
                  <a:pt x="367716" y="1447361"/>
                  <a:pt x="322824" y="1369606"/>
                </a:cubicBezTo>
                <a:cubicBezTo>
                  <a:pt x="277932" y="1291852"/>
                  <a:pt x="78572" y="946557"/>
                  <a:pt x="33680" y="868802"/>
                </a:cubicBezTo>
                <a:cubicBezTo>
                  <a:pt x="-11212" y="791048"/>
                  <a:pt x="-11232" y="701236"/>
                  <a:pt x="33660" y="623482"/>
                </a:cubicBezTo>
                <a:cubicBezTo>
                  <a:pt x="78552" y="545727"/>
                  <a:pt x="277912" y="200433"/>
                  <a:pt x="322804" y="122677"/>
                </a:cubicBezTo>
                <a:cubicBezTo>
                  <a:pt x="367697" y="44924"/>
                  <a:pt x="445466" y="1"/>
                  <a:pt x="535250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pic>
        <p:nvPicPr>
          <p:cNvPr id="17" name="图片 16" descr="/data/temp/e03c6290-3067-11ef-b428-4e9aedd31e07.jpg@base@tag=imgScale&amp;m=1&amp;w=458&amp;h=414&amp;q=95e03c6290-3067-11ef-b428-4e9aedd31e07"/>
          <p:cNvPicPr/>
          <p:nvPr/>
        </p:nvPicPr>
        <p:blipFill rotWithShape="1">
          <a:blip r:embed="rId8"/>
          <a:srcRect l="19880" t="1932" r="7944" b="242"/>
          <a:stretch>
            <a:fillRect/>
          </a:stretch>
        </p:blipFill>
        <p:spPr>
          <a:xfrm>
            <a:off x="6035485" y="3836328"/>
            <a:ext cx="1737384" cy="1572421"/>
          </a:xfrm>
          <a:custGeom>
            <a:avLst/>
            <a:gdLst>
              <a:gd name="connsiteX0" fmla="*/ 535250 w 1648801"/>
              <a:gd name="connsiteY0" fmla="*/ 0 h 1492249"/>
              <a:gd name="connsiteX1" fmla="*/ 1113531 w 1648801"/>
              <a:gd name="connsiteY1" fmla="*/ 0 h 1492249"/>
              <a:gd name="connsiteX2" fmla="*/ 1325978 w 1648801"/>
              <a:gd name="connsiteY2" fmla="*/ 122643 h 1492249"/>
              <a:gd name="connsiteX3" fmla="*/ 1615122 w 1648801"/>
              <a:gd name="connsiteY3" fmla="*/ 623448 h 1492249"/>
              <a:gd name="connsiteX4" fmla="*/ 1615142 w 1648801"/>
              <a:gd name="connsiteY4" fmla="*/ 868768 h 1492249"/>
              <a:gd name="connsiteX5" fmla="*/ 1325997 w 1648801"/>
              <a:gd name="connsiteY5" fmla="*/ 1369572 h 1492249"/>
              <a:gd name="connsiteX6" fmla="*/ 1113552 w 1648801"/>
              <a:gd name="connsiteY6" fmla="*/ 1492249 h 1492249"/>
              <a:gd name="connsiteX7" fmla="*/ 535271 w 1648801"/>
              <a:gd name="connsiteY7" fmla="*/ 1492249 h 1492249"/>
              <a:gd name="connsiteX8" fmla="*/ 322824 w 1648801"/>
              <a:gd name="connsiteY8" fmla="*/ 1369606 h 1492249"/>
              <a:gd name="connsiteX9" fmla="*/ 33680 w 1648801"/>
              <a:gd name="connsiteY9" fmla="*/ 868802 h 1492249"/>
              <a:gd name="connsiteX10" fmla="*/ 33660 w 1648801"/>
              <a:gd name="connsiteY10" fmla="*/ 623482 h 1492249"/>
              <a:gd name="connsiteX11" fmla="*/ 322804 w 1648801"/>
              <a:gd name="connsiteY11" fmla="*/ 122677 h 1492249"/>
              <a:gd name="connsiteX12" fmla="*/ 535250 w 1648801"/>
              <a:gd name="connsiteY12" fmla="*/ 0 h 149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h="1492249" w="1648801">
                <a:moveTo>
                  <a:pt x="535250" y="0"/>
                </a:moveTo>
                <a:cubicBezTo>
                  <a:pt x="625034" y="1"/>
                  <a:pt x="1023748" y="1"/>
                  <a:pt x="1113531" y="0"/>
                </a:cubicBezTo>
                <a:cubicBezTo>
                  <a:pt x="1203315" y="1"/>
                  <a:pt x="1281085" y="44890"/>
                  <a:pt x="1325978" y="122643"/>
                </a:cubicBezTo>
                <a:cubicBezTo>
                  <a:pt x="1370870" y="200399"/>
                  <a:pt x="1570230" y="545694"/>
                  <a:pt x="1615122" y="623448"/>
                </a:cubicBezTo>
                <a:cubicBezTo>
                  <a:pt x="1660014" y="701203"/>
                  <a:pt x="1660034" y="791015"/>
                  <a:pt x="1615142" y="868768"/>
                </a:cubicBezTo>
                <a:cubicBezTo>
                  <a:pt x="1570249" y="946524"/>
                  <a:pt x="1370889" y="1291819"/>
                  <a:pt x="1325997" y="1369572"/>
                </a:cubicBezTo>
                <a:cubicBezTo>
                  <a:pt x="1281105" y="1447328"/>
                  <a:pt x="1203335" y="1492250"/>
                  <a:pt x="1113552" y="1492249"/>
                </a:cubicBezTo>
                <a:cubicBezTo>
                  <a:pt x="1023769" y="1492250"/>
                  <a:pt x="625055" y="1492250"/>
                  <a:pt x="535271" y="1492249"/>
                </a:cubicBezTo>
                <a:cubicBezTo>
                  <a:pt x="445487" y="1492250"/>
                  <a:pt x="367716" y="1447361"/>
                  <a:pt x="322824" y="1369606"/>
                </a:cubicBezTo>
                <a:cubicBezTo>
                  <a:pt x="277932" y="1291852"/>
                  <a:pt x="78572" y="946557"/>
                  <a:pt x="33680" y="868802"/>
                </a:cubicBezTo>
                <a:cubicBezTo>
                  <a:pt x="-11212" y="791048"/>
                  <a:pt x="-11232" y="701236"/>
                  <a:pt x="33660" y="623482"/>
                </a:cubicBezTo>
                <a:cubicBezTo>
                  <a:pt x="78552" y="545727"/>
                  <a:pt x="277912" y="200433"/>
                  <a:pt x="322804" y="122677"/>
                </a:cubicBezTo>
                <a:cubicBezTo>
                  <a:pt x="367697" y="44924"/>
                  <a:pt x="445466" y="1"/>
                  <a:pt x="535250" y="0"/>
                </a:cubicBezTo>
                <a:close/>
              </a:path>
            </a:pathLst>
          </a:custGeom>
          <a:ln w="76200">
            <a:solidFill>
              <a:schemeClr val="accent1">
                <a:alpha val="65000"/>
              </a:schemeClr>
            </a:solidFill>
          </a:ln>
        </p:spPr>
      </p:pic>
      <p:sp>
        <p:nvSpPr>
          <p:cNvPr id="8" name="矩形 7"/>
          <p:cNvSpPr/>
          <p:nvPr/>
        </p:nvSpPr>
        <p:spPr>
          <a:xfrm>
            <a:off x="1024477" y="2820611"/>
            <a:ext cx="3212350" cy="45499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</a:pPr>
            <a:r>
              <a:rPr altLang="en-US" lang="zh-CN" b="1" sz="1600">
                <a:solidFill>
                  <a:schemeClr val="accent1"/>
                </a:solidFill>
                <a:cs typeface="+mn-ea"/>
                <a:sym typeface="+mn-ea"/>
                <a:latin typeface="+mn-ea"/>
              </a:rPr>
              <a:t>波罗的海三国的独立</a:t>
            </a:r>
            <a:endParaRPr altLang="en-US" lang="zh-CN" b="1" sz="1600">
              <a:solidFill>
                <a:schemeClr val="accent1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23808" y="3410102"/>
            <a:ext cx="3213020" cy="1406451"/>
          </a:xfrm>
          <a:prstGeom prst="rect">
            <a:avLst/>
          </a:prstGeom>
          <a:ln w="12700"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lang="zh-CN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波罗的海三国（爱沙尼亚、拉脱维亚和立陶宛）的独立，加剧了苏联内部的民族矛盾，最终导致苏联解体。</a:t>
            </a:r>
            <a:endParaRPr altLang="en-US" dirty="0" lang="zh-CN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cxnSp>
        <p:nvCxnSpPr>
          <p:cNvPr id="18" name="直接连接符 17"/>
          <p:cNvCxnSpPr/>
          <p:nvPr>
            <p:custDataLst>
              <p:tags r:id="rId11"/>
            </p:custDataLst>
          </p:nvPr>
        </p:nvCxnSpPr>
        <p:spPr>
          <a:xfrm>
            <a:off x="1015779" y="3379322"/>
            <a:ext cx="3396431" cy="0"/>
          </a:xfrm>
          <a:prstGeom prst="line">
            <a:avLst/>
          </a:prstGeom>
          <a:ln w="9525">
            <a:solidFill>
              <a:schemeClr val="accent1">
                <a:alpha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967891" y="1763408"/>
            <a:ext cx="3212711" cy="45499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altLang="en-US" lang="zh-CN" b="1" sz="1600">
                <a:solidFill>
                  <a:schemeClr val="accent1"/>
                </a:solidFill>
                <a:cs typeface="+mn-ea"/>
                <a:sym typeface="+mn-ea"/>
                <a:latin typeface="+mn-ea"/>
              </a:rPr>
              <a:t>俄罗斯与乌克兰的冲突</a:t>
            </a:r>
            <a:endParaRPr altLang="en-US" lang="zh-CN" b="1" sz="1600">
              <a:solidFill>
                <a:schemeClr val="accent1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967891" y="2352899"/>
            <a:ext cx="3212711" cy="1406451"/>
          </a:xfrm>
          <a:prstGeom prst="rect">
            <a:avLst/>
          </a:prstGeom>
          <a:ln w="12700"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dirty="0" lang="zh-CN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俄罗斯与乌克兰之间的领土争端和民族矛盾，是导致苏联解体的重要原因之一。</a:t>
            </a:r>
            <a:endParaRPr altLang="en-US" dirty="0" lang="zh-CN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67891" y="4148805"/>
            <a:ext cx="3212711" cy="454999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100000">
                      <a:schemeClr val="accent1"/>
                    </a:gs>
                    <a:gs pos="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</a14:hiddenFill>
            </a:ext>
          </a:extLst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lIns="0" tIns="0" rIns="0" bIns="0" numCol="1" spcCol="0" rtlCol="0" fromWordArt="0" anchor="b" anchorCtr="0" forceAA="0" compatLnSpc="1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altLang="en-US" lang="zh-CN" b="1" sz="1600">
                <a:solidFill>
                  <a:schemeClr val="accent1"/>
                </a:solidFill>
                <a:cs typeface="+mn-ea"/>
                <a:sym typeface="+mn-ea"/>
                <a:latin typeface="+mn-ea"/>
              </a:rPr>
              <a:t>中亚地区的民族问题</a:t>
            </a:r>
            <a:endParaRPr altLang="en-US" lang="zh-CN" b="1" sz="1600">
              <a:solidFill>
                <a:schemeClr val="accent1"/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967891" y="4745657"/>
            <a:ext cx="3212711" cy="1406451"/>
          </a:xfrm>
          <a:prstGeom prst="rect">
            <a:avLst/>
          </a:prstGeom>
          <a:ln w="12700"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-228600"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4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中亚地区的民族问题也是导致苏联解体的重要原因之一。中亚地区的民族矛盾和宗教冲突，使得苏联政府难以维持对该地区的控制。</a:t>
            </a:r>
            <a:endParaRPr altLang="en-US" lang="zh-CN" sz="14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16"/>
            </p:custDataLst>
          </p:nvPr>
        </p:nvCxnSpPr>
        <p:spPr>
          <a:xfrm>
            <a:off x="7611921" y="2323458"/>
            <a:ext cx="3569186" cy="0"/>
          </a:xfrm>
          <a:prstGeom prst="line">
            <a:avLst/>
          </a:prstGeom>
          <a:ln w="9525">
            <a:solidFill>
              <a:schemeClr val="accent1">
                <a:alpha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17"/>
            </p:custDataLst>
          </p:nvPr>
        </p:nvCxnSpPr>
        <p:spPr>
          <a:xfrm>
            <a:off x="7862171" y="4717554"/>
            <a:ext cx="3315803" cy="0"/>
          </a:xfrm>
          <a:prstGeom prst="line">
            <a:avLst/>
          </a:prstGeom>
          <a:ln w="9525">
            <a:solidFill>
              <a:schemeClr val="accent1">
                <a:alpha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18"/>
    </p:custData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/>
          <p:nvPr>
            <p:ph type="title"/>
          </p:nvPr>
        </p:nvSpPr>
        <p:spPr>
          <a:xfrm>
            <a:off x="1526400" y="3617362"/>
            <a:ext cx="9144000" cy="1987909"/>
          </a:xfrm>
        </p:spPr>
        <p:txBody>
          <a:bodyPr wrap="square">
            <a:normAutofit/>
          </a:bodyPr>
          <a:lstStyle/>
          <a:p>
            <a:pPr/>
            <a:r>
              <a:rPr altLang="en-US" dirty="0" lang="zh-CN"/>
              <a:t>苏联解体的过程</a:t>
            </a:r>
            <a:endParaRPr altLang="en-US" dirty="0" lang="zh-CN"/>
          </a:p>
        </p:txBody>
      </p:sp>
      <p:sp>
        <p:nvSpPr>
          <p:cNvPr id="6" name="节编号"/>
          <p:cNvSpPr/>
          <p:nvPr>
            <p:ph type="body" idx="13"/>
          </p:nvPr>
        </p:nvSpPr>
        <p:spPr>
          <a:xfrm>
            <a:off x="1524000" y="786385"/>
            <a:ext cx="9144000" cy="2777998"/>
          </a:xfrm>
        </p:spPr>
        <p:txBody>
          <a:bodyPr wrap="square">
            <a:normAutofit/>
          </a:bodyPr>
          <a:lstStyle/>
          <a:p>
            <a:pPr/>
            <a:r>
              <a:rPr altLang="zh-CN" dirty="0" lang="en-US"/>
              <a:t>02</a:t>
            </a:r>
            <a:endParaRPr altLang="zh-CN" dirty="0" lang="en-US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/>
          <p:nvPr>
            <p:ph type="title"/>
          </p:nvPr>
        </p:nvSpPr>
        <p:spPr/>
        <p:txBody>
          <a:bodyPr/>
          <a:lstStyle/>
          <a:p>
            <a:pPr lvl="0"/>
            <a:r>
              <a:rPr altLang="en-US" lang="zh-CN"/>
              <a:t>戈尔巴乔夫的改革尝试</a:t>
            </a:r>
            <a:endParaRPr altLang="en-US" lang="zh-CN"/>
          </a:p>
        </p:txBody>
      </p:sp>
      <p:pic>
        <p:nvPicPr>
          <p:cNvPr id="8" name="图片 7" descr="/data/temp/dede808d-3067-11ef-a007-2ea9b9a8f815.jpg@base@tag=imgScale&amp;m=1&amp;w=910&amp;h=1289&amp;q=95dede808d-3067-11ef-a007-2ea9b9a8f815"/>
          <p:cNvPicPr/>
          <p:nvPr/>
        </p:nvPicPr>
        <p:blipFill>
          <a:blip r:embed="rId3"/>
          <a:srcRect l="52" r="52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alpha val="28000"/>
                <a:lumMod val="100000"/>
              </a:schemeClr>
            </a:solidFill>
            <a:prstDash val="solid"/>
            <a:headEnd type="none" len="med" w="med"/>
            <a:tailEnd type="none" len="med" w="med"/>
          </a:ln>
          <a:effectLst>
            <a:outerShdw a:blurRad="203200" a:dist="38100" a:dir="2700000" a:algn="tl" a: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/>
        </p:nvSpPr>
        <p:spPr>
          <a:xfrm>
            <a:off x="1001711" y="301474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alpha val="0"/>
                  <a:lumMod val="20000"/>
                  <a:lumOff val="80000"/>
                </a:schemeClr>
              </a:gs>
              <a:gs pos="100000">
                <a:schemeClr val="accent1">
                  <a:alpha val="44000"/>
                  <a:lumMod val="20000"/>
                  <a:lumOff val="8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altLang="en-US" lang="zh-CN" sz="1600">
              <a:sym typeface="+mn-ea"/>
            </a:endParaRPr>
          </a:p>
        </p:txBody>
      </p:sp>
      <p:sp>
        <p:nvSpPr>
          <p:cNvPr id="10" name="圆角矩形 35"/>
          <p:cNvSpPr/>
          <p:nvPr/>
        </p:nvSpPr>
        <p:spPr>
          <a:xfrm>
            <a:off x="636586" y="3320176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en-US" lang="zh-CN" b="1" sz="2000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政治改革</a:t>
            </a:r>
            <a:endParaRPr altLang="en-US" lang="zh-CN" b="1" sz="2000">
              <a:solidFill>
                <a:schemeClr val="lt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01711" y="1358661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alpha val="0"/>
                  <a:lumMod val="20000"/>
                  <a:lumOff val="80000"/>
                </a:schemeClr>
              </a:gs>
              <a:gs pos="100000">
                <a:schemeClr val="accent1">
                  <a:alpha val="44000"/>
                  <a:lumMod val="20000"/>
                  <a:lumOff val="8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altLang="en-US" lang="zh-CN" sz="1600"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636586" y="1664731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en-US" lang="zh-CN" b="1" sz="2000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经济改革</a:t>
            </a:r>
            <a:endParaRPr altLang="en-US" lang="zh-CN" b="1" sz="2000">
              <a:solidFill>
                <a:schemeClr val="lt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70212" y="1425336"/>
            <a:ext cx="4512039" cy="11987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戈尔巴乔夫试图通过经济改革来改善苏联的经济状况，但改革措施并未取得预期的效果。</a:t>
            </a:r>
            <a:endParaRPr altLang="en-US" lang="zh-CN" sz="1600">
              <a:solidFill>
                <a:schemeClr val="tx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70212" y="3014106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戈尔巴乔夫试图通过政治改革来改善苏联的政治体制，但改革措施引发了政治动荡和分裂。</a:t>
            </a:r>
            <a:endParaRPr altLang="en-US" lang="zh-CN" sz="1600">
              <a:solidFill>
                <a:schemeClr val="tx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001711" y="4670187"/>
            <a:ext cx="6726557" cy="1331927"/>
          </a:xfrm>
          <a:prstGeom prst="roundRect">
            <a:avLst>
              <a:gd name="adj" fmla="val 15256"/>
            </a:avLst>
          </a:prstGeom>
          <a:gradFill>
            <a:gsLst>
              <a:gs pos="0">
                <a:schemeClr val="accent1">
                  <a:alpha val="0"/>
                  <a:lumMod val="20000"/>
                  <a:lumOff val="80000"/>
                </a:schemeClr>
              </a:gs>
              <a:gs pos="100000">
                <a:schemeClr val="accent1">
                  <a:alpha val="44000"/>
                  <a:lumMod val="20000"/>
                  <a:lumOff val="80000"/>
                </a:schemeClr>
              </a:gs>
            </a:gsLst>
            <a:lin ang="108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altLang="en-US" lang="zh-CN" sz="1600">
              <a:sym typeface="+mn-ea"/>
            </a:endParaRPr>
          </a:p>
        </p:txBody>
      </p:sp>
      <p:sp>
        <p:nvSpPr>
          <p:cNvPr id="18" name="圆角矩形 35"/>
          <p:cNvSpPr/>
          <p:nvPr/>
        </p:nvSpPr>
        <p:spPr>
          <a:xfrm>
            <a:off x="636586" y="4976257"/>
            <a:ext cx="2088000" cy="720000"/>
          </a:xfrm>
          <a:prstGeom prst="roundRect">
            <a:avLst>
              <a:gd name="adj" fmla="val 14111"/>
            </a:avLst>
          </a:prstGeom>
          <a:solidFill>
            <a:schemeClr val="accent1"/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altLang="en-US" lang="zh-CN" b="1" sz="2000">
                <a:solidFill>
                  <a:schemeClr val="lt1">
                    <a:lumMod val="100000"/>
                  </a:schemeClr>
                </a:solidFill>
                <a:cs typeface="+mn-ea"/>
                <a:sym typeface="+mn-ea"/>
                <a:latin typeface="+mn-ea"/>
              </a:rPr>
              <a:t>外交政策</a:t>
            </a:r>
            <a:endParaRPr altLang="en-US" lang="zh-CN" b="1" sz="2000">
              <a:solidFill>
                <a:schemeClr val="lt1">
                  <a:lumMod val="100000"/>
                </a:schemeClr>
              </a:solidFill>
              <a:cs typeface="+mn-ea"/>
              <a:sym typeface="+mn-ea"/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70212" y="4669552"/>
            <a:ext cx="4512039" cy="133294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戈尔巴乔夫试图通过外交政策来改善苏联的国际地位，但改革措施并未取得预期的效果。</a:t>
            </a:r>
            <a:endParaRPr altLang="en-US" lang="zh-CN" sz="1600">
              <a:solidFill>
                <a:schemeClr val="tx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651753"/>
            <a:ext cx="6770451" cy="2736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altLang="en-US" lang="zh-CN"/>
          </a:p>
        </p:txBody>
      </p:sp>
      <p:sp>
        <p:nvSpPr>
          <p:cNvPr id="6" name="标题 5"/>
          <p:cNvSpPr/>
          <p:nvPr>
            <p:ph type="title"/>
          </p:nvPr>
        </p:nvSpPr>
        <p:spPr>
          <a:xfrm>
            <a:off x="1233329" y="776043"/>
            <a:ext cx="5356008" cy="2513913"/>
          </a:xfrm>
        </p:spPr>
        <p:txBody>
          <a:bodyPr anchor="ctr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altLang="en-US" dirty="0" lang="zh-CN" sz="4400">
                <a:solidFill>
                  <a:srgbClr val="FFFFFF"/>
                </a:solidFill>
              </a:rPr>
              <a:t>苏联政治局势的动荡</a:t>
            </a:r>
            <a:endParaRPr altLang="en-US" dirty="0" lang="zh-CN" sz="4400">
              <a:solidFill>
                <a:srgbClr val="FFFFFF"/>
              </a:solidFill>
            </a:endParaRPr>
          </a:p>
        </p:txBody>
      </p:sp>
      <p:pic>
        <p:nvPicPr>
          <p:cNvPr id="28" name="图片 27" descr="/data/temp/dd968181-3067-11ef-9ade-72dfd8fe3a75.jpg@base@tag=imgScale&amp;m=1&amp;w=1229&amp;h=759&amp;q=95dd968181-3067-11ef-9ade-72dfd8fe3a75"/>
          <p:cNvPicPr/>
          <p:nvPr/>
        </p:nvPicPr>
        <p:blipFill>
          <a:blip r:embed="rId4"/>
          <a:srcRect t="29204" b="29616"/>
          <a:stretch>
            <a:fillRect/>
          </a:stretch>
        </p:blipFill>
        <p:spPr>
          <a:xfrm>
            <a:off x="6770450" y="651753"/>
            <a:ext cx="4428000" cy="2736000"/>
          </a:xfrm>
          <a:custGeom>
            <a:avLst/>
            <a:gdLst>
              <a:gd name="connsiteX0" fmla="*/ 0 w 4428000"/>
              <a:gd name="connsiteY0" fmla="*/ 0 h 2736000"/>
              <a:gd name="connsiteX1" fmla="*/ 4428000 w 4428000"/>
              <a:gd name="connsiteY1" fmla="*/ 0 h 2736000"/>
              <a:gd name="connsiteX2" fmla="*/ 4428000 w 4428000"/>
              <a:gd name="connsiteY2" fmla="*/ 2736000 h 2736000"/>
              <a:gd name="connsiteX3" fmla="*/ 0 w 4428000"/>
              <a:gd name="connsiteY3" fmla="*/ 2736000 h 27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h="2736000" w="4428000">
                <a:moveTo>
                  <a:pt x="0" y="0"/>
                </a:moveTo>
                <a:lnTo>
                  <a:pt x="4428000" y="0"/>
                </a:lnTo>
                <a:lnTo>
                  <a:pt x="4428000" y="2736000"/>
                </a:lnTo>
                <a:lnTo>
                  <a:pt x="0" y="2736000"/>
                </a:lnTo>
                <a:close/>
              </a:path>
            </a:pathLst>
          </a:custGeom>
          <a:ln w="9525" cap="flat" cmpd="sng" algn="ctr">
            <a:solidFill>
              <a:schemeClr val="accent1">
                <a:alpha val="50000"/>
              </a:schemeClr>
            </a:solidFill>
            <a:prstDash val="solid"/>
            <a:headEnd type="none" len="med" w="med"/>
            <a:tailEnd type="none" len="med" w="med"/>
          </a:ln>
        </p:spPr>
      </p:pic>
      <p:sp>
        <p:nvSpPr>
          <p:cNvPr id="3" name="圆角矩形 2"/>
          <p:cNvSpPr/>
          <p:nvPr/>
        </p:nvSpPr>
        <p:spPr>
          <a:xfrm>
            <a:off x="947553" y="3794759"/>
            <a:ext cx="720921" cy="720921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 w="12700"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endParaRPr altLang="en-US" lang="zh-CN"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75540" y="3881143"/>
            <a:ext cx="9310994" cy="5487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altLang="en-US" lang="zh-CN" b="1" sz="2400">
                <a:solidFill>
                  <a:schemeClr val="tx1"/>
                </a:solidFill>
                <a:cs typeface="+mn-ea"/>
                <a:latin typeface="+mn-ea"/>
              </a:rPr>
              <a:t>局势动荡</a:t>
            </a:r>
            <a:endParaRPr altLang="en-US" lang="zh-CN" b="1" sz="2400">
              <a:solidFill>
                <a:schemeClr val="tx1"/>
              </a:solidFill>
              <a:cs typeface="+mn-ea"/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7553" y="4772925"/>
            <a:ext cx="10237709" cy="1361175"/>
          </a:xfrm>
          <a:prstGeom prst="rect">
            <a:avLst/>
          </a:prstGeom>
          <a:ln w="12700">
            <a:noFill/>
            <a:prstDash val="sysDash"/>
          </a:ln>
        </p:spPr>
        <p:txBody>
          <a:bodyPr vert="horz" wrap="square" lIns="0" tIns="0" rIns="0" bIns="0" rtlCol="0">
            <a:noAutofit/>
          </a:bodyPr>
          <a:lstStyle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en-US" lang="zh-CN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latin typeface="+mn-ea"/>
              </a:rPr>
              <a:t>苏联政治局势的动荡是苏联解体的前兆，表现为权力斗争、民族矛盾和社会不满的加剧。</a:t>
            </a:r>
            <a:endParaRPr altLang="en-US" lang="zh-CN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cs typeface="+mn-ea"/>
              <a:latin typeface="+mn-ea"/>
            </a:endParaRPr>
          </a:p>
        </p:txBody>
      </p:sp>
      <p:sp>
        <p:nvSpPr>
          <p:cNvPr id="12" name="图片 4" descr="343439383331313b343532303033313bd3a6d3c3c9ccb3c7"/>
          <p:cNvSpPr/>
          <p:nvPr/>
        </p:nvSpPr>
        <p:spPr>
          <a:xfrm>
            <a:off x="1129848" y="3963080"/>
            <a:ext cx="356136" cy="384279"/>
          </a:xfrm>
          <a:custGeom>
            <a:avLst/>
            <a:gdLst>
              <a:gd name="connsiteX0" fmla="*/ 289397 w 356039"/>
              <a:gd name="connsiteY0" fmla="*/ 384289 h 384175"/>
              <a:gd name="connsiteX1" fmla="*/ 66872 w 356039"/>
              <a:gd name="connsiteY1" fmla="*/ 384289 h 384175"/>
              <a:gd name="connsiteX2" fmla="*/ 115 w 356039"/>
              <a:gd name="connsiteY2" fmla="*/ 320259 h 384175"/>
              <a:gd name="connsiteX3" fmla="*/ 115 w 356039"/>
              <a:gd name="connsiteY3" fmla="*/ 64143 h 384175"/>
              <a:gd name="connsiteX4" fmla="*/ 66872 w 356039"/>
              <a:gd name="connsiteY4" fmla="*/ 114 h 384175"/>
              <a:gd name="connsiteX5" fmla="*/ 289397 w 356039"/>
              <a:gd name="connsiteY5" fmla="*/ 114 h 384175"/>
              <a:gd name="connsiteX6" fmla="*/ 356154 w 356039"/>
              <a:gd name="connsiteY6" fmla="*/ 64143 h 384175"/>
              <a:gd name="connsiteX7" fmla="*/ 356154 w 356039"/>
              <a:gd name="connsiteY7" fmla="*/ 320259 h 384175"/>
              <a:gd name="connsiteX8" fmla="*/ 289397 w 356039"/>
              <a:gd name="connsiteY8" fmla="*/ 384289 h 384175"/>
              <a:gd name="connsiteX9" fmla="*/ 178134 w 356039"/>
              <a:gd name="connsiteY9" fmla="*/ 176957 h 384175"/>
              <a:gd name="connsiteX10" fmla="*/ 267144 w 356039"/>
              <a:gd name="connsiteY10" fmla="*/ 88535 h 384175"/>
              <a:gd name="connsiteX11" fmla="*/ 244892 w 356039"/>
              <a:gd name="connsiteY11" fmla="*/ 66430 h 384175"/>
              <a:gd name="connsiteX12" fmla="*/ 222640 w 356039"/>
              <a:gd name="connsiteY12" fmla="*/ 88535 h 384175"/>
              <a:gd name="connsiteX13" fmla="*/ 178134 w 356039"/>
              <a:gd name="connsiteY13" fmla="*/ 132746 h 384175"/>
              <a:gd name="connsiteX14" fmla="*/ 133630 w 356039"/>
              <a:gd name="connsiteY14" fmla="*/ 88535 h 384175"/>
              <a:gd name="connsiteX15" fmla="*/ 111377 w 356039"/>
              <a:gd name="connsiteY15" fmla="*/ 66430 h 384175"/>
              <a:gd name="connsiteX16" fmla="*/ 89125 w 356039"/>
              <a:gd name="connsiteY16" fmla="*/ 88535 h 384175"/>
              <a:gd name="connsiteX17" fmla="*/ 178134 w 356039"/>
              <a:gd name="connsiteY17" fmla="*/ 176957 h 384175"/>
              <a:gd name="connsiteX18" fmla="*/ 222640 w 356039"/>
              <a:gd name="connsiteY18" fmla="*/ 309589 h 384175"/>
              <a:gd name="connsiteX19" fmla="*/ 244892 w 356039"/>
              <a:gd name="connsiteY19" fmla="*/ 287483 h 384175"/>
              <a:gd name="connsiteX20" fmla="*/ 222640 w 356039"/>
              <a:gd name="connsiteY20" fmla="*/ 265377 h 384175"/>
              <a:gd name="connsiteX21" fmla="*/ 133630 w 356039"/>
              <a:gd name="connsiteY21" fmla="*/ 265377 h 384175"/>
              <a:gd name="connsiteX22" fmla="*/ 111377 w 356039"/>
              <a:gd name="connsiteY22" fmla="*/ 287483 h 384175"/>
              <a:gd name="connsiteX23" fmla="*/ 133630 w 356039"/>
              <a:gd name="connsiteY23" fmla="*/ 309589 h 384175"/>
              <a:gd name="connsiteX24" fmla="*/ 222640 w 356039"/>
              <a:gd name="connsiteY24" fmla="*/ 309589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h="384175" w="356039">
                <a:moveTo>
                  <a:pt x="289397" y="384289"/>
                </a:moveTo>
                <a:lnTo>
                  <a:pt x="66872" y="384289"/>
                </a:lnTo>
                <a:cubicBezTo>
                  <a:pt x="29043" y="384289"/>
                  <a:pt x="115" y="356543"/>
                  <a:pt x="115" y="320259"/>
                </a:cubicBezTo>
                <a:lnTo>
                  <a:pt x="115" y="64143"/>
                </a:lnTo>
                <a:cubicBezTo>
                  <a:pt x="115" y="27860"/>
                  <a:pt x="29043" y="114"/>
                  <a:pt x="66872" y="114"/>
                </a:cubicBezTo>
                <a:lnTo>
                  <a:pt x="289397" y="114"/>
                </a:lnTo>
                <a:cubicBezTo>
                  <a:pt x="327226" y="114"/>
                  <a:pt x="356154" y="27860"/>
                  <a:pt x="356154" y="64143"/>
                </a:cubicBezTo>
                <a:lnTo>
                  <a:pt x="356154" y="320259"/>
                </a:lnTo>
                <a:cubicBezTo>
                  <a:pt x="356154" y="356543"/>
                  <a:pt x="327226" y="384289"/>
                  <a:pt x="289397" y="384289"/>
                </a:cubicBezTo>
                <a:moveTo>
                  <a:pt x="178134" y="176957"/>
                </a:moveTo>
                <a:cubicBezTo>
                  <a:pt x="227089" y="176957"/>
                  <a:pt x="267144" y="137167"/>
                  <a:pt x="267144" y="88535"/>
                </a:cubicBezTo>
                <a:cubicBezTo>
                  <a:pt x="267144" y="75272"/>
                  <a:pt x="258243" y="66430"/>
                  <a:pt x="244892" y="66430"/>
                </a:cubicBezTo>
                <a:cubicBezTo>
                  <a:pt x="231540" y="66430"/>
                  <a:pt x="222640" y="75272"/>
                  <a:pt x="222640" y="88535"/>
                </a:cubicBezTo>
                <a:cubicBezTo>
                  <a:pt x="222640" y="112851"/>
                  <a:pt x="202612" y="132746"/>
                  <a:pt x="178134" y="132746"/>
                </a:cubicBezTo>
                <a:cubicBezTo>
                  <a:pt x="153657" y="132746"/>
                  <a:pt x="133630" y="112851"/>
                  <a:pt x="133630" y="88535"/>
                </a:cubicBezTo>
                <a:cubicBezTo>
                  <a:pt x="133630" y="75272"/>
                  <a:pt x="124729" y="66430"/>
                  <a:pt x="111377" y="66430"/>
                </a:cubicBezTo>
                <a:cubicBezTo>
                  <a:pt x="98026" y="66430"/>
                  <a:pt x="89125" y="75272"/>
                  <a:pt x="89125" y="88535"/>
                </a:cubicBezTo>
                <a:cubicBezTo>
                  <a:pt x="89125" y="137167"/>
                  <a:pt x="129179" y="176957"/>
                  <a:pt x="178134" y="176957"/>
                </a:cubicBezTo>
                <a:moveTo>
                  <a:pt x="222640" y="309589"/>
                </a:moveTo>
                <a:cubicBezTo>
                  <a:pt x="235991" y="309589"/>
                  <a:pt x="244892" y="300746"/>
                  <a:pt x="244892" y="287483"/>
                </a:cubicBezTo>
                <a:cubicBezTo>
                  <a:pt x="244892" y="274220"/>
                  <a:pt x="235991" y="265377"/>
                  <a:pt x="222640" y="265377"/>
                </a:cubicBezTo>
                <a:lnTo>
                  <a:pt x="133630" y="265377"/>
                </a:lnTo>
                <a:cubicBezTo>
                  <a:pt x="120278" y="265377"/>
                  <a:pt x="111377" y="274220"/>
                  <a:pt x="111377" y="287483"/>
                </a:cubicBezTo>
                <a:cubicBezTo>
                  <a:pt x="111377" y="300746"/>
                  <a:pt x="120278" y="309589"/>
                  <a:pt x="133630" y="309589"/>
                </a:cubicBezTo>
                <a:lnTo>
                  <a:pt x="222640" y="309589"/>
                </a:lnTo>
              </a:path>
            </a:pathLst>
          </a:custGeom>
          <a:solidFill>
            <a:srgbClr val="FFFFFF"/>
          </a:solidFill>
          <a:ln w="13605" cap="flat">
            <a:noFill/>
            <a:prstDash val="solid"/>
            <a:miter lim="0"/>
          </a:ln>
        </p:spPr>
        <p:txBody>
          <a:bodyPr rtlCol="0" anchor="ctr"/>
          <a:lstStyle/>
          <a:p>
            <a:pPr/>
            <a:endParaRPr altLang="en-US" lang="zh-CN"/>
          </a:p>
        </p:txBody>
      </p:sp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2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03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04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05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0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PRESET_TEXT_INDEX" val="0"/>
  <p:tag name="KSO_WM_UNIT_PRESET_TEXT_LEN" val="0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3289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3;第二级&#13;第三级&#13;第四级&#13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3289"/>
</p:tagLst>
</file>

<file path=ppt/tags/tag14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3289"/>
  <p:tag name="KSO_WM_TEMPLATE_CATEGORY" val="custom"/>
  <p:tag name="KSO_WM_TEMPLATE_MASTER_TYPE" val="0"/>
</p:tagLst>
</file>

<file path=ppt/tags/tag1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添加文档标题"/>
  <p:tag name="KSO_WM_UNIT_ID" val="custom20233289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  <p:tag name="KSO_WM_UNIT_ISCONTENTSTITLE" val="0"/>
</p:tagLst>
</file>

<file path=ppt/tags/tag14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汇报人：WPS"/>
  <p:tag name="KSO_WM_UNIT_ID" val="custom20233289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  <p:tag name="KSO_WM_UNIT_VALUE" val="26"/>
</p:tagLst>
</file>

<file path=ppt/tags/tag147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3289"/>
  <p:tag name="KSO_WM_TEMPLATE_CATEGORY" val="custom"/>
  <p:tag name="KSO_WM_SLIDE_INDEX" val="1"/>
  <p:tag name="KSO_WM_SLIDE_ID" val="custom20233289_1"/>
  <p:tag name="KSO_WM_TEMPLATE_MASTER_TYPE" val="0"/>
  <p:tag name="KSO_WM_SLIDE_LAYOUT" val="a_f"/>
  <p:tag name="KSO_WM_SLIDE_LAYOUT_CNT" val="1_1"/>
</p:tagLst>
</file>

<file path=ppt/tags/tag148.xml><?xml version="1.0" encoding="utf-8"?>
<p:tagLst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3289_4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3289"/>
  <p:tag name="KSO_WM_TEMPLATE_CATEGORY" val="custom"/>
  <p:tag name="KSO_WM_DIAGRAM_MAX_ITEMCNT" val="6"/>
  <p:tag name="KSO_WM_DIAGRAM_MIN_ITEMCNT" val="2"/>
  <p:tag name="KSO_WM_DIAGRAM_VIRTUALLY_FRAME" val="{&quot;height&quot;:259.30865478515625,&quot;width&quot;:862.896484375}"/>
  <p:tag name="KSO_WM_DIAGRAM_COLOR_MATCH_VALUE" val="{&quot;shape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5"/>
  <p:tag name="KSO_WM_UNIT_FILL_TYPE" val="1"/>
  <p:tag name="KSO_WM_UNIT_TEXT_FILL_FORE_SCHEMECOLOR_INDEX" val="16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3289_4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3289"/>
  <p:tag name="KSO_WM_TEMPLATE_CATEGORY" val="custom"/>
  <p:tag name="KSO_WM_DIAGRAM_MAX_ITEMCNT" val="6"/>
  <p:tag name="KSO_WM_DIAGRAM_MIN_ITEMCNT" val="2"/>
  <p:tag name="KSO_WM_DIAGRAM_VIRTUALLY_FRAME" val="{&quot;height&quot;:259.30865478515625,&quot;width&quot;:862.896484375}"/>
  <p:tag name="KSO_WM_DIAGRAM_COLOR_MATCH_VALUE" val="{&quot;shape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5"/>
  <p:tag name="KSO_WM_UNIT_FILL_TYPE" val="1"/>
  <p:tag name="KSO_WM_UNIT_TEXT_FILL_FORE_SCHEMECOLOR_INDEX" val="16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目录"/>
  <p:tag name="KSO_WM_UNIT_ISCONTENTSTITLE" val="1"/>
  <p:tag name="KSO_WM_DIAGRAM_GROUP_CODE" val="l1-1"/>
  <p:tag name="KSO_WM_DIAGRAM_COLOR_TRICK" val="1"/>
  <p:tag name="KSO_WM_DIAGRAM_COLOR_TEXT_CAN_REMOVE" val="n"/>
  <p:tag name="KSO_WM_UNIT_ID" val="custom20233289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  <p:tag name="KSO_WM_UNIT_TEXT_FILL_FORE_SCHEMECOLOR_INDEX" val="15"/>
  <p:tag name="KSO_WM_UNIT_TEXT_FILL_TYPE" val="1"/>
  <p:tag name="KSO_WM_UNIT_USESOURCEFORMAT_APPLY" val="0"/>
</p:tagLst>
</file>

<file path=ppt/tags/tag151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UNIT_PRESET_TEXT" val="单击添加目录项标题"/>
  <p:tag name="KSO_WM_DIAGRAM_GROUP_CODE" val="l1-1"/>
  <p:tag name="KSO_WM_DIAGRAM_COLOR_TRICK" val="1"/>
  <p:tag name="KSO_WM_DIAGRAM_COLOR_TEXT_CAN_REMOVE" val="n"/>
  <p:tag name="KSO_WM_UNIT_ID" val="custom20233289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328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9.30865478515625,&quot;width&quot;:862.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5"/>
  <p:tag name="KSO_WM_UNIT_TEXT_FILL_TYPE" val="1"/>
  <p:tag name="KSO_WM_UNIT_USESOURCEFORMAT_APPLY" val="0"/>
</p:tagLst>
</file>

<file path=ppt/tags/tag152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3289_4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3289"/>
  <p:tag name="KSO_WM_TEMPLATE_CATEGORY" val="custom"/>
  <p:tag name="KSO_WM_DIAGRAM_MAX_ITEMCNT" val="6"/>
  <p:tag name="KSO_WM_DIAGRAM_MIN_ITEMCNT" val="2"/>
  <p:tag name="KSO_WM_DIAGRAM_VIRTUALLY_FRAME" val="{&quot;height&quot;:259.30865478515625,&quot;width&quot;:862.896484375}"/>
  <p:tag name="KSO_WM_DIAGRAM_COLOR_MATCH_VALUE" val="{&quot;shape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5"/>
  <p:tag name="KSO_WM_UNIT_FILL_TYPE" val="1"/>
  <p:tag name="KSO_WM_UNIT_TEXT_FILL_FORE_SCHEMECOLOR_INDEX" val="16"/>
  <p:tag name="KSO_WM_UNIT_TEXT_FILL_TYPE" val="1"/>
  <p:tag name="KSO_WM_UNIT_USESOURCEFORMAT_APPLY" val="0"/>
</p:tagLst>
</file>

<file path=ppt/tags/tag153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UNIT_PRESET_TEXT" val="单击添加目录项标题"/>
  <p:tag name="KSO_WM_DIAGRAM_GROUP_CODE" val="l1-1"/>
  <p:tag name="KSO_WM_DIAGRAM_COLOR_TRICK" val="1"/>
  <p:tag name="KSO_WM_DIAGRAM_COLOR_TEXT_CAN_REMOVE" val="n"/>
  <p:tag name="KSO_WM_UNIT_ID" val="custom20233289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328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9.30865478515625,&quot;width&quot;:862.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5"/>
  <p:tag name="KSO_WM_UNIT_TEXT_FILL_TYPE" val="1"/>
  <p:tag name="KSO_WM_UNIT_USESOURCEFORMAT_APPLY" val="0"/>
</p:tagLst>
</file>

<file path=ppt/tags/tag154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3289_4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3289"/>
  <p:tag name="KSO_WM_TEMPLATE_CATEGORY" val="custom"/>
  <p:tag name="KSO_WM_DIAGRAM_MAX_ITEMCNT" val="6"/>
  <p:tag name="KSO_WM_DIAGRAM_MIN_ITEMCNT" val="2"/>
  <p:tag name="KSO_WM_DIAGRAM_VIRTUALLY_FRAME" val="{&quot;height&quot;:259.30865478515625,&quot;width&quot;:862.896484375}"/>
  <p:tag name="KSO_WM_DIAGRAM_COLOR_MATCH_VALUE" val="{&quot;shape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5"/>
  <p:tag name="KSO_WM_UNIT_FILL_TYPE" val="1"/>
  <p:tag name="KSO_WM_UNIT_TEXT_FILL_FORE_SCHEMECOLOR_INDEX" val="16"/>
  <p:tag name="KSO_WM_UNIT_TEXT_FILL_TYPE" val="1"/>
  <p:tag name="KSO_WM_UNIT_USESOURCEFORMAT_APPLY" val="0"/>
</p:tagLst>
</file>

<file path=ppt/tags/tag155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UNIT_PRESET_TEXT" val="单击添加目录项标题"/>
  <p:tag name="KSO_WM_DIAGRAM_GROUP_CODE" val="l1-1"/>
  <p:tag name="KSO_WM_DIAGRAM_COLOR_TRICK" val="1"/>
  <p:tag name="KSO_WM_DIAGRAM_COLOR_TEXT_CAN_REMOVE" val="n"/>
  <p:tag name="KSO_WM_UNIT_ID" val="custom20233289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328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9.30865478515625,&quot;width&quot;:862.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5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UNIT_PRESET_TEXT" val="单击添加目录项标题"/>
  <p:tag name="KSO_WM_DIAGRAM_GROUP_CODE" val="l1-1"/>
  <p:tag name="KSO_WM_DIAGRAM_COLOR_TRICK" val="1"/>
  <p:tag name="KSO_WM_DIAGRAM_COLOR_TEXT_CAN_REMOVE" val="n"/>
  <p:tag name="KSO_WM_UNIT_ID" val="custom20233289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328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259.30865478515625,&quot;width&quot;:862.89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5"/>
  <p:tag name="KSO_WM_UNIT_TEXT_FILL_TYPE" val="1"/>
  <p:tag name="KSO_WM_UNIT_USESOURCEFORMAT_APPLY" val="0"/>
</p:tagLst>
</file>

<file path=ppt/tags/tag157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3289"/>
  <p:tag name="KSO_WM_TEMPLATE_CATEGORY" val="custom"/>
  <p:tag name="KSO_WM_SLIDE_INDEX" val="4"/>
  <p:tag name="KSO_WM_SLIDE_ID" val="custom20233289_4"/>
  <p:tag name="KSO_WM_TEMPLATE_MASTER_TYPE" val="0"/>
  <p:tag name="KSO_WM_SLIDE_LAYOUT" val="a_l"/>
  <p:tag name="KSO_WM_SLIDE_LAYOUT_CNT" val="1_1"/>
  <p:tag name="KSO_WM_SLIDE_DIAGTYPE" val="l"/>
</p:tagLst>
</file>

<file path=ppt/tags/tag1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32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  <p:tag name="KSO_WM_UNIT_ISCONTENTSTITLE" val="0"/>
</p:tagLst>
</file>

<file path=ppt/tags/tag15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01"/>
  <p:tag name="KSO_WM_UNIT_ID" val="custom202332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89"/>
  <p:tag name="KSO_WM_TEMPLATE_CATEGORY" val="custom"/>
  <p:tag name="KSO_WM_SLIDE_INDEX" val="7"/>
  <p:tag name="KSO_WM_SLIDE_ID" val="custom20233289_7"/>
  <p:tag name="KSO_WM_TEMPLATE_MASTER_TYPE" val="0"/>
  <p:tag name="KSO_WM_SLIDE_LAYOUT" val="a_e"/>
  <p:tag name="KSO_WM_SLIDE_LAYOUT_CNT" val="1_1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15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2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21*692"/>
  <p:tag name="KSO_WM_UNIT_TYPE" val="l_h_d"/>
  <p:tag name="KSO_WM_UNIT_INDEX" val="1_1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65_2*l_h_d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19*692"/>
  <p:tag name="KSO_WM_UNIT_TYPE" val="l_h_d"/>
  <p:tag name="KSO_WM_UNIT_INDEX" val="1_3_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2,&quot;rgb&quot;:&quot;#ededed&quot;,&quot;transparency&quot;:0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1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2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2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UNIT_USESOURCEFORMAT_APPLY" val="0"/>
</p:tagLst>
</file>

<file path=ppt/tags/tag16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2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2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2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2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UNIT_USESOURCEFORMAT_APPLY" val="0"/>
</p:tagLst>
</file>

<file path=ppt/tags/tag1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2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1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2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65_2*l_h_i*1_3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965_2*l_h_i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3"/>
  <p:tag name="KSO_WM_UNIT_USESOURCEFORMAT_APPLY" val="0"/>
</p:tagLst>
</file>

<file path=ppt/tags/tag1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965_2*l_h_f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项正文，文字是您思想的提炼，请尽量言简意赅的阐述您的观点，单击此处输入正文"/>
  <p:tag name="KSO_WM_UNIT_USESOURCEFORMAT_APPLY" val="0"/>
</p:tagLst>
</file>

<file path=ppt/tags/tag1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965_2*l_h_a*1_3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87.403076171875,&quot;width&quot;:677.24548339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17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diag"/>
  <p:tag name="KSO_WM_SLIDE_SIZE" val="674.81*387.403"/>
  <p:tag name="KSO_WM_SLIDE_POSITION" val="256*85.0084"/>
  <p:tag name="KSO_WM_SLIDE_LAYOUT" val="a_l"/>
  <p:tag name="KSO_WM_SLIDE_LAYOUT_CNT" val="1_1"/>
  <p:tag name="KSO_WM_SPECIAL_SOURCE" val="bdnull"/>
  <p:tag name="KSO_WM_DIAGRAM_GROUP_CODE" val="l1-1"/>
  <p:tag name="KSO_WM_SLIDE_DIAGTYPE" val="l"/>
  <p:tag name="KSO_WM_TEMPLATE_INDEX" val="20233289"/>
  <p:tag name="KSO_WM_TEMPLATE_SUBCATEGORY" val="0"/>
  <p:tag name="KSO_WM_SLIDE_INDEX" val="1"/>
  <p:tag name="KSO_WM_TAG_VERSION" val="3.0"/>
  <p:tag name="KSO_WM_SLIDE_ID" val="custom20232481_1"/>
  <p:tag name="KSO_WM_SLIDE_ITEM_CNT" val="2"/>
</p:tagLst>
</file>

<file path=ppt/tags/tag178.xml><?xml version="1.0" encoding="utf-8"?>
<p:tagLst xmlns:p="http://schemas.openxmlformats.org/presentationml/2006/main">
  <p:tag name="KSO_WM_UNIT_VALUE" val="952*33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2484_1*d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DIAGRAM_GROUP_CODE" val="l1-1"/>
  <p:tag name="KSO_WM_UNIT_LINE_FORE_SCHEMECOLOR_INDEX" val="1"/>
  <p:tag name="KSO_WM_UNIT_LINE_FILL_TYPE" val="2"/>
  <p:tag name="KSO_WM_UNIT_USESOURCEFORMAT_APPLY" val="0"/>
</p:tagLst>
</file>

<file path=ppt/tags/tag1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2484_1*i*1"/>
  <p:tag name="KSO_WM_TEMPLATE_CATEGORY" val="custom"/>
  <p:tag name="KSO_WM_TEMPLATE_INDEX" val="20232484"/>
  <p:tag name="KSO_WM_UNIT_LAYERLEVEL" val="1"/>
  <p:tag name="KSO_WM_TAG_VERSION" val="3.0"/>
  <p:tag name="KSO_WM_UNIT_FILL_FORE_SCHEMECOLOR_INDEX" val="2"/>
  <p:tag name="KSO_WM_UNIT_FILL_TYPE" val="1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2484_1*a*1"/>
  <p:tag name="KSO_WM_TEMPLATE_CATEGORY" val="custom"/>
  <p:tag name="KSO_WM_TEMPLATE_INDEX" val="20232484"/>
  <p:tag name="KSO_WM_UNIT_LAYERLEVEL" val="1"/>
  <p:tag name="KSO_WM_TAG_VERSION" val="3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DIAGRAM_GROUP_CODE" val="l1-1"/>
  <p:tag name="KSO_WM_UNIT_USESOURCEFORMAT_APPLY" val="0"/>
  <p:tag name="KSO_WM_UNIT_PRESET_TEXT" val="单击此处添加标题"/>
</p:tagLst>
</file>

<file path=ppt/tags/tag1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6_3*l_h_f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6_3*l_h_a*1_1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6_3*l_h_f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6_3*l_h_a*1_3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13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6_3*l_h_f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你的项正文，请尽量言简意赅的阐述观点，单击此处输入你的项正文。"/>
  <p:tag name="KSO_WM_UNIT_USESOURCEFORMAT_APPLY" val="0"/>
</p:tagLst>
</file>

<file path=ppt/tags/tag1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6_3*l_h_a*1_2_1"/>
  <p:tag name="KSO_WM_TEMPLATE_CATEGORY" val="diagram"/>
  <p:tag name="KSO_WM_TEMPLATE_INDEX" val="20232476"/>
  <p:tag name="KSO_WM_UNIT_LAYERLEVEL" val="1_1_1"/>
  <p:tag name="KSO_WM_TAG_VERSION" val="3.0"/>
  <p:tag name="KSO_WM_BEAUTIFY_FLAG" val="#wm#"/>
  <p:tag name="KSO_WM_DIAGRAM_MAX_ITEMCNT" val="3"/>
  <p:tag name="KSO_WM_DIAGRAM_MIN_ITEMCNT" val="1"/>
  <p:tag name="KSO_WM_DIAGRAM_VIRTUALLY_FRAME" val="{&quot;height&quot;:132.14999389648438,&quot;width&quot;:7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项标题"/>
  <p:tag name="KSO_WM_UNIT_USESOURCEFORMAT_APPLY" val="0"/>
</p:tagLst>
</file>

<file path=ppt/tags/tag187.xml><?xml version="1.0" encoding="utf-8"?>
<p:tagLst xmlns:p="http://schemas.openxmlformats.org/presentationml/2006/main">
  <p:tag name="KSO_WM_SLIDE_ID" val="custom20232484_1"/>
  <p:tag name="KSO_WM_TEMPLATE_SUBCATEGORY" val="0"/>
  <p:tag name="KSO_WM_TEMPLATE_MASTER_TYPE" val="0"/>
  <p:tag name="KSO_WM_TEMPLATE_COLOR_TYPE" val="0"/>
  <p:tag name="KSO_WM_SLIDE_ITEM_CNT" val="1"/>
  <p:tag name="KSO_WM_SLIDE_INDEX" val="1"/>
  <p:tag name="KSO_WM_TAG_VERSION" val="3.0"/>
  <p:tag name="KSO_WM_BEAUTIFY_FLAG" val="#wm#"/>
  <p:tag name="KSO_WM_TEMPLATE_CATEGORY" val="custom"/>
  <p:tag name="KSO_WM_TEMPLATE_INDEX" val="20233289"/>
  <p:tag name="KSO_WM_SLIDE_TYPE" val="text"/>
  <p:tag name="KSO_WM_SLIDE_SUBTYPE" val="picTxt"/>
  <p:tag name="KSO_WM_SLIDE_SIZE" val="745.9*95.95"/>
  <p:tag name="KSO_WM_SLIDE_POSITION" val="117.125*383.725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3*a*1"/>
  <p:tag name="KSO_WM_TEMPLATE_CATEGORY" val="diagram"/>
  <p:tag name="KSO_WM_TEMPLATE_INDEX" val="20233143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UNIT_VALUE" val="414*45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43_2*l_h_d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BEAUTIFY_FLAG" val="#wm#"/>
  <p:tag name="KSO_WM_UNIT_LINE_FORE_SCHEMECOLOR_INDEX" val="5"/>
  <p:tag name="KSO_WM_UNIT_LINE_FILL_TYPE" val="2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VALUE" val="414*45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43_2*l_h_d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BEAUTIFY_FLAG" val="#wm#"/>
  <p:tag name="KSO_WM_UNIT_LINE_FORE_SCHEMECOLOR_INDEX" val="5"/>
  <p:tag name="KSO_WM_UNIT_LINE_FILL_TYPE" val="2"/>
  <p:tag name="KSO_WM_UNIT_USESOURCEFORMAT_APPLY" val="0"/>
</p:tagLst>
</file>

<file path=ppt/tags/tag191.xml><?xml version="1.0" encoding="utf-8"?>
<p:tagLst xmlns:p="http://schemas.openxmlformats.org/presentationml/2006/main">
  <p:tag name="KSO_WM_UNIT_VALUE" val="414*45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3143_2*l_h_d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]}"/>
  <p:tag name="KSO_WM_BEAUTIFY_FLAG" val="#wm#"/>
  <p:tag name="KSO_WM_UNIT_LINE_FORE_SCHEMECOLOR_INDEX" val="5"/>
  <p:tag name="KSO_WM_UNIT_LINE_FILL_TYPE" val="2"/>
  <p:tag name="KSO_WM_UNIT_USESOURCEFORMAT_APPLY" val="0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43_2*l_h_a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VALUE" val="26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0"/>
</p:tagLst>
</file>

<file path=ppt/tags/tag19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43_2*l_h_f*1_2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VALUE" val="51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2*l_h_i*1_2_1"/>
  <p:tag name="KSO_WM_TEMPLATE_CATEGORY" val="diagram"/>
  <p:tag name="KSO_WM_TEMPLATE_INDEX" val="20233143"/>
  <p:tag name="KSO_WM_UNIT_LAYERLEVEL" val="1_1_1"/>
  <p:tag name="KSO_WM_TAG_VERSION" val="3.0"/>
  <p:tag name="KSO_WM_BEAUTIFY_FLAG" val="#wm#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43_2*l_h_a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VALUE" val="24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43_2*l_h_f*1_1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USESOURCEFORMAT_APPLY" val="0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43_2*l_h_a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VALUE" val="24"/>
  <p:tag name="KSO_WM_UNIT_PRESET_TEXT" val="单击此处添加标题"/>
  <p:tag name="KSO_WM_UNIT_FILL_TYPE" val="3"/>
  <p:tag name="KSO_WM_UNIT_TEXT_FILL_FORE_SCHEMECOLOR_INDEX" val="1"/>
  <p:tag name="KSO_WM_UNIT_TEXT_FILL_TYPE" val="1"/>
  <p:tag name="KSO_WM_UNIT_USESOURCEFORMAT_APPLY" val="0"/>
</p:tagLst>
</file>

<file path=ppt/tags/tag19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43_2*l_h_f*1_3_1"/>
  <p:tag name="KSO_WM_TEMPLATE_CATEGORY" val="diagram"/>
  <p:tag name="KSO_WM_TEMPLATE_INDEX" val="2023314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  <p:tag name="KSO_WM_BEAUTIFY_FLAG" val="#wm#"/>
  <p:tag name="KSO_WM_UNIT_VALUE" val="51"/>
  <p:tag name="KSO_WM_UNIT_PRESET_TEXT" val="单击此处添加文本，简明扼要地阐述观点。根据需要可酌情增减文字"/>
  <p:tag name="KSO_WM_UNIT_TEXT_FILL_FORE_SCHEMECOLOR_INDEX" val="1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2*l_h_i*1_1_1"/>
  <p:tag name="KSO_WM_TEMPLATE_CATEGORY" val="diagram"/>
  <p:tag name="KSO_WM_TEMPLATE_INDEX" val="20233143"/>
  <p:tag name="KSO_WM_UNIT_LAYERLEVEL" val="1_1_1"/>
  <p:tag name="KSO_WM_TAG_VERSION" val="3.0"/>
  <p:tag name="KSO_WM_BEAUTIFY_FLAG" val="#wm#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3_2*l_h_i*1_3_1"/>
  <p:tag name="KSO_WM_TEMPLATE_CATEGORY" val="diagram"/>
  <p:tag name="KSO_WM_TEMPLATE_INDEX" val="20233143"/>
  <p:tag name="KSO_WM_UNIT_LAYERLEVEL" val="1_1_1"/>
  <p:tag name="KSO_WM_TAG_VERSION" val="3.0"/>
  <p:tag name="KSO_WM_BEAUTIFY_FLAG" val="#wm#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91.50881958007807,&quot;left&quot;:79.96752426027315,&quot;top&quot;:115.8800783989373,&quot;width&quot;:800.409912109374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49999994039535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33289"/>
  <p:tag name="KSO_WM_SLIDE_ID" val="diagram20233143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DIAGRAM_GROUP_CODE" val="l1-1"/>
  <p:tag name="KSO_WM_SLIDE_DIAGTYPE" val="l"/>
  <p:tag name="KSO_WM_TAG_VERSION" val="3.0"/>
  <p:tag name="KSO_WM_SLIDE_LAYOUT" val="a_l"/>
  <p:tag name="KSO_WM_SLIDE_LAYOUT_CNT" val="1_1"/>
  <p:tag name="KSO_WM_SLIDE_TYPE" val="text"/>
  <p:tag name="KSO_WM_SLIDE_SUBTYPE" val="diag"/>
  <p:tag name="KSO_WM_SLIDE_SIZE" val="759.375*370.283"/>
  <p:tag name="KSO_WM_SLIDE_POSITION" val="100.5*127.023"/>
</p:tagLst>
</file>

<file path=ppt/tags/tag20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32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  <p:tag name="KSO_WM_UNIT_ISCONTENTSTITLE" val="0"/>
</p:tagLst>
</file>

<file path=ppt/tags/tag20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02"/>
  <p:tag name="KSO_WM_UNIT_ID" val="custom202332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</p:tagLst>
</file>

<file path=ppt/tags/tag20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89"/>
  <p:tag name="KSO_WM_TEMPLATE_CATEGORY" val="custom"/>
  <p:tag name="KSO_WM_SLIDE_INDEX" val="7"/>
  <p:tag name="KSO_WM_SLIDE_ID" val="custom20233289_7"/>
  <p:tag name="KSO_WM_TEMPLATE_MASTER_TYPE" val="0"/>
  <p:tag name="KSO_WM_SLIDE_LAYOUT" val="a_e"/>
  <p:tag name="KSO_WM_SLIDE_LAYOUT_CNT" val="1_1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2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2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211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2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212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2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2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2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214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2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LINE_FILL_TYPE" val="2"/>
  <p:tag name="KSO_WM_UNIT_USESOURCEFORMAT_APPLY" val="0"/>
</p:tagLst>
</file>

<file path=ppt/tags/tag215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2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008544921875,&quot;width&quot;:558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USESOURCEFORMAT_APPLY" val="0"/>
</p:tagLst>
</file>

<file path=ppt/tags/tag216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529.861*365.65"/>
  <p:tag name="KSO_WM_SLIDE_POSITION" val="78.6387*106.981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89"/>
  <p:tag name="KSO_WM_TEMPLATE_SUBCATEGORY" val="0"/>
  <p:tag name="KSO_WM_SLIDE_INDEX" val="1"/>
  <p:tag name="KSO_WM_TAG_VERSION" val="3.0"/>
  <p:tag name="KSO_WM_SLIDE_ID" val="custom20231717_1"/>
  <p:tag name="KSO_WM_SLIDE_ITEM_CNT" val="4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182_1*i*1"/>
  <p:tag name="KSO_WM_TEMPLATE_CATEGORY" val="custom"/>
  <p:tag name="KSO_WM_TEMPLATE_INDEX" val="20233182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182"/>
  <p:tag name="KSO_WM_UNIT_ID" val="custom20233182_1*a*1"/>
  <p:tag name="KSO_WM_UNIT_USESOURCEFORMAT_APPLY" val="0"/>
  <p:tag name="KSO_WM_UNIT_PRESET_TEXT" val="单击此处&#10;添加标题内容"/>
</p:tagLst>
</file>

<file path=ppt/tags/tag219.xml><?xml version="1.0" encoding="utf-8"?>
<p:tagLst xmlns:p="http://schemas.openxmlformats.org/presentationml/2006/main">
  <p:tag name="KSO_WM_UNIT_VALUE" val="759*12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182_1*d*1"/>
  <p:tag name="KSO_WM_TEMPLATE_CATEGORY" val="custom"/>
  <p:tag name="KSO_WM_TEMPLATE_INDEX" val="20233182"/>
  <p:tag name="KSO_WM_UNIT_LAYERLEVEL" val="1"/>
  <p:tag name="KSO_WM_TAG_VERSION" val="3.0"/>
  <p:tag name="KSO_WM_BEAUTIFY_FLAG" val="#wm#"/>
  <p:tag name="KSO_WM_UNIT_LINE_FORE_SCHEMECOLOR_INDEX" val="5"/>
  <p:tag name="KSO_WM_UNIT_LINE_FILL_TYPE" val="2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3181"/>
  <p:tag name="KSO_WM_UNIT_LAYERLEVEL" val="1_1_1"/>
  <p:tag name="KSO_WM_TAG_VERSION" val="3.0"/>
  <p:tag name="KSO_WM_BEAUTIFY_FLAG" val="#wm#"/>
  <p:tag name="KSO_WM_DIAGRAM_MAX_ITEMCNT" val="5"/>
  <p:tag name="KSO_WM_DIAGRAM_MIN_ITEMCNT" val="1"/>
  <p:tag name="KSO_WM_DIAGRAM_VIRTUALLY_FRAME" val="{&quot;height&quot;:184.14999389648438,&quot;width&quot;:850.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81_1*l_h_i*1_1_1"/>
  <p:tag name="KSO_WM_UNIT_INDEX" val="1_1_1"/>
  <p:tag name="KSO_WM_DIAGRAM_GROUP_CODE" val="l1-1"/>
  <p:tag name="KSO_WM_UNIT_FILL_TYPE" val="1"/>
  <p:tag name="KSO_WM_UNIT_FILL_FORE_SCHEMECOLOR_INDEX" val="5"/>
  <p:tag name="KSO_WM_UNIT_FILL_FORE_SCHEMECOLOR_INDEX_BRIGHTNESS" val="0"/>
  <p:tag name="KSO_WM_UNIT_USESOURCEFORMAT_APPLY" val="0"/>
</p:tagLst>
</file>

<file path=ppt/tags/tag2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3181"/>
  <p:tag name="KSO_WM_UNIT_LAYERLEVEL" val="1_1_1"/>
  <p:tag name="KSO_WM_TAG_VERSION" val="3.0"/>
  <p:tag name="KSO_WM_BEAUTIFY_FLAG" val="#wm#"/>
  <p:tag name="KSO_WM_DIAGRAM_MAX_ITEMCNT" val="5"/>
  <p:tag name="KSO_WM_DIAGRAM_MIN_ITEMCNT" val="1"/>
  <p:tag name="KSO_WM_DIAGRAM_VIRTUALLY_FRAME" val="{&quot;height&quot;:184.1499938964843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81_1*l_h_a*1_1_1"/>
  <p:tag name="KSO_WM_UNIT_INDEX" val="1_1_1"/>
  <p:tag name="KSO_WM_DIAGRAM_GROUP_CODE" val="l1-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2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68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TEMPLATE_CATEGORY" val="diagram"/>
  <p:tag name="KSO_WM_TEMPLATE_INDEX" val="20233181"/>
  <p:tag name="KSO_WM_UNIT_LAYERLEVEL" val="1_1_1"/>
  <p:tag name="KSO_WM_TAG_VERSION" val="3.0"/>
  <p:tag name="KSO_WM_BEAUTIFY_FLAG" val="#wm#"/>
  <p:tag name="KSO_WM_DIAGRAM_MAX_ITEMCNT" val="5"/>
  <p:tag name="KSO_WM_DIAGRAM_MIN_ITEMCNT" val="1"/>
  <p:tag name="KSO_WM_DIAGRAM_VIRTUALLY_FRAME" val="{&quot;height&quot;:184.14999389648438,&quot;width&quot;:850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181_1*l_h_f*1_1_1"/>
  <p:tag name="KSO_WM_UNIT_INDEX" val="1_1_1"/>
  <p:tag name="KSO_WM_DIAGRAM_GROUP_CODE" val="l1-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"/>
  <p:tag name="KSO_WM_UNIT_TEXT_FILL_FORE_SCHEMECOLOR_INDEX" val="1"/>
  <p:tag name="KSO_WM_UNIT_TEXT_FILL_TYPE" val="1"/>
  <p:tag name="KSO_WM_UNIT_USESOURCEFORMAT_APPLY" val="0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07*9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181_1*l_h_x*1_1_1"/>
  <p:tag name="KSO_WM_TEMPLATE_CATEGORY" val="diagram"/>
  <p:tag name="KSO_WM_TEMPLATE_INDEX" val="20233181"/>
  <p:tag name="KSO_WM_UNIT_LAYERLEVEL" val="1_1_1"/>
  <p:tag name="KSO_WM_TAG_VERSION" val="3.0"/>
  <p:tag name="KSO_WM_BEAUTIFY_FLAG" val="#wm#"/>
  <p:tag name="KSO_WM_DIAGRAM_MAX_ITEMCNT" val="5"/>
  <p:tag name="KSO_WM_DIAGRAM_MIN_ITEMCNT" val="1"/>
  <p:tag name="KSO_WM_DIAGRAM_VIRTUALLY_FRAME" val="{&quot;height&quot;:184.14999389648438,&quot;width&quot;:850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2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50.25*180.95"/>
  <p:tag name="KSO_WM_SLIDE_POSITION" val="52.5199*300.425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89"/>
  <p:tag name="KSO_WM_TEMPLATE_SUBCATEGORY" val="0"/>
  <p:tag name="KSO_WM_SLIDE_INDEX" val="1"/>
  <p:tag name="KSO_WM_TAG_VERSION" val="3.0"/>
  <p:tag name="KSO_WM_SLIDE_ID" val="custom20233182_1"/>
  <p:tag name="KSO_WM_SLIDE_ITEM_CNT" val="3"/>
</p:tagLst>
</file>

<file path=ppt/tags/tag2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2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2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2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2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UNIT_USESOURCEFORMAT_APPLY" val="0"/>
</p:tagLst>
</file>

<file path=ppt/tags/tag2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26.54998779296875,&quot;width&quot;:850.3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41.xml><?xml version="1.0" encoding="utf-8"?>
<p:tagLst xmlns:p="http://schemas.openxmlformats.org/presentationml/2006/main">
  <p:tag name="KSO_WM_SLIDE_ID" val="diagram20231973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850.35*326.55"/>
  <p:tag name="KSO_WM_SLIDE_POSITION" val="54.85*131.9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289"/>
  <p:tag name="KSO_WM_SLIDE_LAYOUT" val="a_l"/>
  <p:tag name="KSO_WM_SLIDE_LAYOUT_CNT" val="1_1"/>
  <p:tag name="KSO_WM_SPECIAL_SOURCE" val="bdnull"/>
</p:tagLst>
</file>

<file path=ppt/tags/tag2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32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  <p:tag name="KSO_WM_UNIT_ISCONTENTSTITLE" val="0"/>
</p:tagLst>
</file>

<file path=ppt/tags/tag24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03"/>
  <p:tag name="KSO_WM_UNIT_ID" val="custom202332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</p:tagLst>
</file>

<file path=ppt/tags/tag24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89"/>
  <p:tag name="KSO_WM_TEMPLATE_CATEGORY" val="custom"/>
  <p:tag name="KSO_WM_SLIDE_INDEX" val="7"/>
  <p:tag name="KSO_WM_SLIDE_ID" val="custom20233289_7"/>
  <p:tag name="KSO_WM_TEMPLATE_MASTER_TYPE" val="0"/>
  <p:tag name="KSO_WM_SLIDE_LAYOUT" val="a_e"/>
  <p:tag name="KSO_WM_SLIDE_LAYOUT_CNT" val="1_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44_3*a*1"/>
  <p:tag name="KSO_WM_TEMPLATE_CATEGORY" val="diagram"/>
  <p:tag name="KSO_WM_TEMPLATE_INDEX" val="2023314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DIAGRAM_GROUP_CODE" val="l1-1"/>
  <p:tag name="KSO_WM_UNIT_TYPE" val="a"/>
  <p:tag name="KSO_WM_UNIT_INDEX" val="1"/>
  <p:tag name="KSO_WM_UNIT_VALUE" val="29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5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VALUE" val="55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2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f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UNIT_PRESET_TEXT" val="单击此处输入(您的)智能图形项正文，请尽量言简意赅的阐述观点。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USESOURCEFORMAT_APPLY" val="0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a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TYPE" val="l_h_a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2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3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44_2*l_h_d*1_1_1"/>
  <p:tag name="KSO_WM_TEMPLATE_CATEGORY" val="diagram"/>
  <p:tag name="KSO_WM_TEMPLATE_INDEX" val="20233144"/>
  <p:tag name="KSO_WM_UNIT_LAYERLEVEL" val="1_1_1"/>
  <p:tag name="KSO_WM_TAG_VERSION" val="3.0"/>
  <p:tag name="KSO_WM_BEAUTIFY_FLAG" val="#wm#"/>
  <p:tag name="KSO_WM_UNIT_VALUE" val="550*550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8.25,&quot;width&quot;:850.73291015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255.xml><?xml version="1.0" encoding="utf-8"?>
<p:tagLst xmlns:p="http://schemas.openxmlformats.org/presentationml/2006/main">
  <p:tag name="KSO_WM_SLIDE_ID" val="diagram2023314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custom"/>
  <p:tag name="KSO_WM_TEMPLATE_INDEX" val="20233289"/>
  <p:tag name="KSO_WM_SLIDE_TYPE" val="text"/>
  <p:tag name="KSO_WM_SLIDE_SUBTYPE" val="diag"/>
  <p:tag name="KSO_WM_SLIDE_SIZE" val="850.267*388.25"/>
  <p:tag name="KSO_WM_SLIDE_POSITION" val="54.75*107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4"/>
  <p:tag name="KSO_WM_UNIT_ID" val="custom20231804_1*a*1"/>
  <p:tag name="KSO_WM_UNIT_TEXT_FILL_FORE_SCHEMECOLOR_INDEX" val="13"/>
  <p:tag name="KSO_WM_UNIT_TEXT_FILL_TYPE" val="1"/>
  <p:tag name="KSO_WM_UNIT_USESOURCEFORMAT_APPLY" val="0"/>
  <p:tag name="KSO_WM_UNIT_PRESET_TEXT" val="单击此处添加标题"/>
</p:tagLst>
</file>

<file path=ppt/tags/tag257.xml><?xml version="1.0" encoding="utf-8"?>
<p:tagLst xmlns:p="http://schemas.openxmlformats.org/presentationml/2006/main">
  <p:tag name="KSO_WM_UNIT_VALUE" val="1904*130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1804_1*d*1"/>
  <p:tag name="KSO_WM_TEMPLATE_CATEGORY" val="custom"/>
  <p:tag name="KSO_WM_TEMPLATE_INDEX" val="20231804"/>
  <p:tag name="KSO_WM_UNIT_LAYERLEVEL" val="1"/>
  <p:tag name="KSO_WM_TAG_VERSION" val="3.0"/>
  <p:tag name="KSO_WM_BEAUTIFY_FLAG" val="#wm#"/>
  <p:tag name="KSO_WM_DIAGRAM_GROUP_CODE" val="l1-1"/>
  <p:tag name="KSO_WM_UNIT_LINE_FORE_SCHEMECOLOR_INDEX" val="13"/>
  <p:tag name="KSO_WM_UNIT_LINE_FILL_TYPE" val="2"/>
  <p:tag name="KSO_WM_UNIT_USESOURCEFORMAT_APPLY" val="0"/>
</p:tagLst>
</file>

<file path=ppt/tags/tag2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59_2*l_h_f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2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59_2*l_h_a*1_1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2"/>
  <p:tag name="KSO_WM_UNIT_ID" val="diagram20231759_2*l_h_i*1_1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59_2*l_h_f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2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59_2*l_h_a*1_2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diagram20231759_2*l_h_i*1_2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6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59_2*l_h_f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文字是您思想的提炼，请尽量言简意赅的阐述观点。"/>
  <p:tag name="KSO_WM_UNIT_TEXT_FILL_FORE_SCHEMECOLOR_INDEX" val="1"/>
  <p:tag name="KSO_WM_UNIT_TEXT_FILL_TYPE" val="1"/>
  <p:tag name="KSO_WM_UNIT_USESOURCEFORMAT_APPLY" val="0"/>
</p:tagLst>
</file>

<file path=ppt/tags/tag2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59_2*l_h_a*1_3_1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diagram20231759_2*l_h_i*1_3_2"/>
  <p:tag name="KSO_WM_TEMPLATE_CATEGORY" val="diagram"/>
  <p:tag name="KSO_WM_TEMPLATE_INDEX" val="20231759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6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413.271*363.279"/>
  <p:tag name="KSO_WM_SLIDE_POSITION" val="54.75*136.56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89"/>
  <p:tag name="KSO_WM_TEMPLATE_SUBCATEGORY" val="0"/>
  <p:tag name="KSO_WM_SLIDE_INDEX" val="1"/>
  <p:tag name="KSO_WM_TAG_VERSION" val="3.0"/>
  <p:tag name="KSO_WM_SLIDE_ID" val="custom20231804_1"/>
  <p:tag name="KSO_WM_SLIDE_ITEM_CNT" val="3"/>
</p:tagLst>
</file>

<file path=ppt/tags/tag2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6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2*l_h_f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2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27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2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5"/>
  <p:tag name="KSO_WM_DIAGRAM_MAX_ITEMCNT" val="4"/>
  <p:tag name="KSO_WM_DIAGRAM_MIN_ITEMCNT" val="2"/>
  <p:tag name="KSO_WM_DIAGRAM_VIRTUALLY_FRAME" val="{&quot;height&quot;:286.45001220703125,&quot;width&quot;:851.0355224609375}"/>
  <p:tag name="KSO_WM_DIAGRAM_VERSION" val="3"/>
  <p:tag name="KSO_WM_DIAGRAM_COLOR_TRICK" val="1"/>
  <p:tag name="KSO_WM_DIAGRAM_COLOR_TEXT_CAN_REMOVE" val="n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PRESET_TEXT" val="单击此处添加文本具体内容，简明扼要地阐述您的观点，根据需要可酌情增减文字"/>
  <p:tag name="KSO_WM_UNIT_FILL_TYPE" val="3"/>
  <p:tag name="KSO_WM_UNIT_USESOURCEFORMAT_APPLY" val="0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2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2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2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2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2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2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4_2*l_h_i*1_3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2*l_h_a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DIAGRAM_VERSION" val="3"/>
  <p:tag name="KSO_WM_DIAGRAM_COLOR_TRICK" val="1"/>
  <p:tag name="KSO_WM_DIAGRAM_COLOR_TEXT_CAN_REMOVE" val="n"/>
  <p:tag name="KSO_WM_UNIT_PRESET_TEXT" val="添加文档标题"/>
  <p:tag name="KSO_WM_UNIT_TEXT_FILL_FORE_SCHEMECOLOR_INDEX" val="1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VALUE" val="271*27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2*l_h_d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VERSION" val="3"/>
  <p:tag name="KSO_WM_DIAGRAM_COLOR_TRICK" val="1"/>
  <p:tag name="KSO_WM_DIAGRAM_COLOR_TEXT_CAN_REMOVE" val="n"/>
  <p:tag name="KSO_WM_UNIT_LINE_FORE_SCHEMECOLOR_INDEX" val="1"/>
  <p:tag name="KSO_WM_UNIT_LINE_FILL_TYPE" val="2"/>
  <p:tag name="KSO_WM_UNIT_USESOURCEFORMAT_APPLY" val="0"/>
</p:tagLst>
</file>

<file path=ppt/tags/tag281.xml><?xml version="1.0" encoding="utf-8"?>
<p:tagLst xmlns:p="http://schemas.openxmlformats.org/presentationml/2006/main">
  <p:tag name="KSO_WM_SLIDE_ID" val="diagram20232474_1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2"/>
  <p:tag name="KSO_WM_SLIDE_INDEX" val="1"/>
  <p:tag name="KSO_WM_SLIDE_SIZE" val="766.91*286.45"/>
  <p:tag name="KSO_WM_SLIDE_POSITION" val="96.545*148.7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3289"/>
  <p:tag name="KSO_WM_SLIDE_LAYOUT" val="a_l"/>
  <p:tag name="KSO_WM_SLIDE_LAYOUT_CNT" val="1_1"/>
</p:tagLst>
</file>

<file path=ppt/tags/tag28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添加章节标题"/>
  <p:tag name="KSO_WM_UNIT_ID" val="custom2023328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  <p:tag name="KSO_WM_UNIT_ISCONTENTSTITLE" val="0"/>
</p:tagLst>
</file>

<file path=ppt/tags/tag28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04"/>
  <p:tag name="KSO_WM_UNIT_ID" val="custom20233289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</p:tagLst>
</file>

<file path=ppt/tags/tag28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89"/>
  <p:tag name="KSO_WM_TEMPLATE_CATEGORY" val="custom"/>
  <p:tag name="KSO_WM_SLIDE_INDEX" val="7"/>
  <p:tag name="KSO_WM_SLIDE_ID" val="custom20233289_7"/>
  <p:tag name="KSO_WM_TEMPLATE_MASTER_TYPE" val="0"/>
  <p:tag name="KSO_WM_SLIDE_LAYOUT" val="a_e"/>
  <p:tag name="KSO_WM_SLIDE_LAYOUT_CNT" val="1_1"/>
</p:tagLst>
</file>

<file path=ppt/tags/tag285.xml><?xml version="1.0" encoding="utf-8"?>
<p:tagLst xmlns:p="http://schemas.openxmlformats.org/presentationml/2006/main">
  <p:tag name="KSO_WM_UNIT_VALUE" val="1100*23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595_1*d*1"/>
  <p:tag name="KSO_WM_TEMPLATE_CATEGORY" val="custom"/>
  <p:tag name="KSO_WM_TEMPLATE_INDEX" val="20233595"/>
  <p:tag name="KSO_WM_UNIT_LAYERLEVEL" val="1"/>
  <p:tag name="KSO_WM_TAG_VERSION" val="3.0"/>
  <p:tag name="KSO_WM_BEAUTIFY_FLAG" val="#wm#"/>
  <p:tag name="KSO_WM_UNIT_LINE_FORE_SCHEMECOLOR_INDEX" val="13"/>
  <p:tag name="KSO_WM_UNIT_LINE_FILL_TYPE" val="2"/>
  <p:tag name="KSO_WM_UNIT_USESOURCEFORMAT_APPLY" val="0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595_1*i*1"/>
  <p:tag name="KSO_WM_TEMPLATE_CATEGORY" val="custom"/>
  <p:tag name="KSO_WM_TEMPLATE_INDEX" val="20233595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95"/>
  <p:tag name="KSO_WM_UNIT_ID" val="custom20233595_1*a*1"/>
  <p:tag name="KSO_WM_UNIT_PRESET_TEXT" val="单击此处&#10;添加标题内容"/>
  <p:tag name="KSO_WM_UNIT_USESOURCEFORMAT_APPLY" val="0"/>
</p:tagLst>
</file>

<file path=ppt/tags/tag288.xml><?xml version="1.0" encoding="utf-8"?>
<p:tagLst xmlns:p="http://schemas.openxmlformats.org/presentationml/2006/main">
  <p:tag name="KSO_WM_DIAGRAM_VIRTUALLY_FRAME" val="{&quot;height&quot;:75.6500015258789,&quot;width&quot;:723.2999877929688}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26_1*l_h_f*1_1_1"/>
  <p:tag name="KSO_WM_TEMPLATE_CATEGORY" val="diagram"/>
  <p:tag name="KSO_WM_TEMPLATE_INDEX" val="20233526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单击添加文本内容，阐述您的观点。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9.xml><?xml version="1.0" encoding="utf-8"?>
<p:tagLst xmlns:p="http://schemas.openxmlformats.org/presentationml/2006/main">
  <p:tag name="KSO_WM_DIAGRAM_VIRTUALLY_FRAME" val="{&quot;height&quot;:75.6500015258789,&quot;width&quot;:723.2999877929688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26_1*l_h_a*1_1_1"/>
  <p:tag name="KSO_WM_TEMPLATE_CATEGORY" val="diagram"/>
  <p:tag name="KSO_WM_TEMPLATE_INDEX" val="20233526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添加项标题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DIAGRAM_VIRTUALLY_FRAME" val="{&quot;height&quot;:75.6500015258789,&quot;width&quot;:723.2999877929688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26_1*l_h_i*1_1_1"/>
  <p:tag name="KSO_WM_TEMPLATE_CATEGORY" val="diagram"/>
  <p:tag name="KSO_WM_TEMPLATE_INDEX" val="20233526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-0.25"/>
  <p:tag name="KSO_WM_DIAGRAM_MAX_ITEMCNT" val="3"/>
  <p:tag name="KSO_WM_DIAGRAM_MIN_ITEMCNT" val="3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DIAGRAM_VIRTUALLY_FRAME" val="{&quot;height&quot;:75.6500015258789,&quot;width&quot;:723.2999877929688}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26_1*l_h_f*1_2_1"/>
  <p:tag name="KSO_WM_TEMPLATE_CATEGORY" val="diagram"/>
  <p:tag name="KSO_WM_TEMPLATE_INDEX" val="20233526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单击添加文本内容，阐述您的观点。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2.xml><?xml version="1.0" encoding="utf-8"?>
<p:tagLst xmlns:p="http://schemas.openxmlformats.org/presentationml/2006/main">
  <p:tag name="KSO_WM_DIAGRAM_VIRTUALLY_FRAME" val="{&quot;height&quot;:75.6500015258789,&quot;width&quot;:723.2999877929688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526_1*l_h_a*1_2_1"/>
  <p:tag name="KSO_WM_TEMPLATE_CATEGORY" val="diagram"/>
  <p:tag name="KSO_WM_TEMPLATE_INDEX" val="20233526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添加项标题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3.xml><?xml version="1.0" encoding="utf-8"?>
<p:tagLst xmlns:p="http://schemas.openxmlformats.org/presentationml/2006/main">
  <p:tag name="KSO_WM_DIAGRAM_VIRTUALLY_FRAME" val="{&quot;height&quot;:75.6500015258789,&quot;width&quot;:723.2999877929688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526_1*l_h_i*1_2_1"/>
  <p:tag name="KSO_WM_TEMPLATE_CATEGORY" val="diagram"/>
  <p:tag name="KSO_WM_TEMPLATE_INDEX" val="20233526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-0.25"/>
  <p:tag name="KSO_WM_DIAGRAM_MAX_ITEMCNT" val="3"/>
  <p:tag name="KSO_WM_DIAGRAM_MIN_ITEMCNT" val="3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94.xml><?xml version="1.0" encoding="utf-8"?>
<p:tagLst xmlns:p="http://schemas.openxmlformats.org/presentationml/2006/main">
  <p:tag name="KSO_WM_DIAGRAM_VIRTUALLY_FRAME" val="{&quot;height&quot;:75.6500015258789,&quot;width&quot;:723.2999877929688}"/>
  <p:tag name="KSO_WM_DIAGRAM_VERSION" val="3"/>
  <p:tag name="KSO_WM_DIAGRAM_COLOR_TRICK" val="1"/>
  <p:tag name="KSO_WM_DIAGRAM_COLOR_TEXT_CAN_REMOVE" val="n"/>
  <p:tag name="KSO_WM_UNIT_SUBTYPE" val="a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526_1*l_h_f*1_3_1"/>
  <p:tag name="KSO_WM_TEMPLATE_CATEGORY" val="diagram"/>
  <p:tag name="KSO_WM_TEMPLATE_INDEX" val="20233526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单击添加文本内容，阐述您的观点。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5.xml><?xml version="1.0" encoding="utf-8"?>
<p:tagLst xmlns:p="http://schemas.openxmlformats.org/presentationml/2006/main">
  <p:tag name="KSO_WM_DIAGRAM_VIRTUALLY_FRAME" val="{&quot;height&quot;:75.6500015258789,&quot;width&quot;:723.2999877929688}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PRESET_TEXT_INDEX" val="0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526_1*l_h_a*1_3_1"/>
  <p:tag name="KSO_WM_TEMPLATE_CATEGORY" val="diagram"/>
  <p:tag name="KSO_WM_TEMPLATE_INDEX" val="20233526"/>
  <p:tag name="KSO_WM_UNIT_LAYERLEVEL" val="1_1_1"/>
  <p:tag name="KSO_WM_TAG_VERSION" val="3.0"/>
  <p:tag name="KSO_WM_BEAUTIFY_FLAG" val="#wm#"/>
  <p:tag name="KSO_WM_UNIT_TEXT_FILL_FORE_SCHEMECOLOR_INDEX" val="1"/>
  <p:tag name="KSO_WM_UNIT_TEXT_FILL_TYPE" val="1"/>
  <p:tag name="KSO_WM_UNIT_PRESET_TEXT" val="添加项标题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96.xml><?xml version="1.0" encoding="utf-8"?>
<p:tagLst xmlns:p="http://schemas.openxmlformats.org/presentationml/2006/main">
  <p:tag name="KSO_WM_DIAGRAM_VIRTUALLY_FRAME" val="{&quot;height&quot;:75.6500015258789,&quot;width&quot;:723.2999877929688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3526_1*l_h_i*1_3_1"/>
  <p:tag name="KSO_WM_TEMPLATE_CATEGORY" val="diagram"/>
  <p:tag name="KSO_WM_TEMPLATE_INDEX" val="20233526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-0.25"/>
  <p:tag name="KSO_WM_DIAGRAM_MAX_ITEMCNT" val="3"/>
  <p:tag name="KSO_WM_DIAGRAM_MIN_ITEMCNT" val="3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297.xml><?xml version="1.0" encoding="utf-8"?>
<p:tagLst xmlns:p="http://schemas.openxmlformats.org/presentationml/2006/main">
  <p:tag name="KSO_WM_TEMPLATE_MASTER_TYPE" val="0"/>
  <p:tag name="KSO_WM_TEMPLATE_COLOR_TYPE" val="0"/>
  <p:tag name="KSO_WM_SLIDE_TYPE" val="text"/>
  <p:tag name="KSO_WM_SLIDE_SUBTYPE" val="picTxt"/>
  <p:tag name="KSO_WM_SLIDE_SIZE" val="723.3*73.6"/>
  <p:tag name="KSO_WM_SLIDE_POSITION" val="117.95*404.45"/>
  <p:tag name="KSO_WM_DIAGRAM_GROUP_CODE" val="l1-1"/>
  <p:tag name="KSO_WM_SLIDE_DIAGTYPE" val="l"/>
  <p:tag name="KSO_WM_BEAUTIFY_FLAG" val="#wm#"/>
  <p:tag name="KSO_WM_TEMPLATE_CATEGORY" val="custom"/>
  <p:tag name="KSO_WM_SLIDE_LAYOUT" val="a_d_l"/>
  <p:tag name="KSO_WM_SLIDE_LAYOUT_CNT" val="1_1_1"/>
  <p:tag name="KSO_WM_TEMPLATE_INDEX" val="20233289"/>
  <p:tag name="KSO_WM_TEMPLATE_SUBCATEGORY" val="0"/>
  <p:tag name="KSO_WM_SLIDE_INDEX" val="1"/>
  <p:tag name="KSO_WM_TAG_VERSION" val="3.0"/>
  <p:tag name="KSO_WM_SLIDE_ID" val="custom20233595_1"/>
  <p:tag name="KSO_WM_SLIDE_ITEM_CNT" val="3"/>
</p:tagLst>
</file>

<file path=ppt/tags/tag2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28_1*a*1"/>
  <p:tag name="KSO_WM_TEMPLATE_CATEGORY" val="diagram"/>
  <p:tag name="KSO_WM_TEMPLATE_INDEX" val="20233128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28_2*l_h_f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USESOURCEFORMAT_APPLY" val="0"/>
</p:tagLst>
</file>

<file path=ppt/tags/tag3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28_2*l_h_a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1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28_2*l_h_f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USESOURCEFORMAT_APPLY" val="0"/>
</p:tagLst>
</file>

<file path=ppt/tags/tag3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28_2*l_h_a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2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d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VALUE" val="995*484"/>
  <p:tag name="KSO_WM_DIAGRAM_GROUP_CODE" val="l1-1"/>
  <p:tag name="KSO_WM_UNIT_TYPE" val="l_h_d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UNIT_LINE_FILL_TYPE" val="2"/>
  <p:tag name="KSO_WM_UNIT_USESOURCEFORMAT_APPLY" val="0"/>
</p:tagLst>
</file>

<file path=ppt/tags/tag3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128_2*l_h_f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。单击此处输入正文，文字是您思想的提炼"/>
  <p:tag name="KSO_WM_UNIT_USESOURCEFORMAT_APPLY" val="0"/>
</p:tagLst>
</file>

<file path=ppt/tags/tag3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128_2*l_h_a*1_3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128_2*l_h_i*1_3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14.xml><?xml version="1.0" encoding="utf-8"?>
<p:tagLst xmlns:p="http://schemas.openxmlformats.org/presentationml/2006/main">
  <p:tag name="KSO_WM_SLIDE_ID" val="diagram20233128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3289"/>
  <p:tag name="KSO_WM_SLIDE_TYPE" val="text"/>
  <p:tag name="KSO_WM_SLIDE_SUBTYPE" val="diag"/>
  <p:tag name="KSO_WM_SLIDE_SIZE" val="850.4*282.359"/>
  <p:tag name="KSO_WM_SLIDE_POSITION" val="54.8*150.99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15.xml><?xml version="1.0" encoding="utf-8"?>
<p:tagLst xmlns:p="http://schemas.openxmlformats.org/presentationml/2006/main">
  <p:tag name="KSO_WM_UNIT_VALUE" val="965*299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930_1*d*1"/>
  <p:tag name="KSO_WM_TEMPLATE_CATEGORY" val="custom"/>
  <p:tag name="KSO_WM_TEMPLATE_INDEX" val="20231930"/>
  <p:tag name="KSO_WM_UNIT_LAYERLEVEL" val="1"/>
  <p:tag name="KSO_WM_TAG_VERSION" val="3.0"/>
  <p:tag name="KSO_WM_BEAUTIFY_FLAG" val="#wm#"/>
  <p:tag name="KSO_WM_UNIT_LINE_FORE_SCHEMECOLOR_INDEX" val="1"/>
  <p:tag name="KSO_WM_UNIT_LINE_FILL_TYPE" val="2"/>
  <p:tag name="KSO_WM_UNIT_USESOURCEFORMAT_APPLY" val="0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930_1*i*1"/>
  <p:tag name="KSO_WM_TEMPLATE_CATEGORY" val="custom"/>
  <p:tag name="KSO_WM_TEMPLATE_INDEX" val="20231930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930_1*i*2"/>
  <p:tag name="KSO_WM_TEMPLATE_CATEGORY" val="custom"/>
  <p:tag name="KSO_WM_TEMPLATE_INDEX" val="20231930"/>
  <p:tag name="KSO_WM_UNIT_LAYERLEVEL" val="1"/>
  <p:tag name="KSO_WM_TAG_VERSION" val="3.0"/>
  <p:tag name="KSO_WM_UNIT_FILL_FORE_SCHEMECOLOR_INDEX" val="2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930"/>
  <p:tag name="KSO_WM_UNIT_ID" val="custom20231930_1*a*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3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4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1_1*l_h_f*1_1_1"/>
  <p:tag name="KSO_WM_TEMPLATE_CATEGORY" val="diagram"/>
  <p:tag name="KSO_WM_TEMPLATE_INDEX" val="20231961"/>
  <p:tag name="KSO_WM_UNIT_LAYERLEVEL" val="1_1_1"/>
  <p:tag name="KSO_WM_TAG_VERSION" val="3.0"/>
  <p:tag name="KSO_WM_BEAUTIFY_FLAG" val="#wm#"/>
  <p:tag name="KSO_WM_DIAGRAM_MAX_ITEMCNT" val="1"/>
  <p:tag name="KSO_WM_DIAGRAM_MIN_ITEMCNT" val="1"/>
  <p:tag name="KSO_WM_DIAGRAM_VIRTUALLY_FRAME" val="{&quot;height&quot;:98.48046875,&quot;width&quot;:835.775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你的项正文，文字是您思想的提炼，请尽量言简意赅的阐述。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1_1*l_h_a*1_1_1"/>
  <p:tag name="KSO_WM_TEMPLATE_CATEGORY" val="diagram"/>
  <p:tag name="KSO_WM_TEMPLATE_INDEX" val="20231961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1"/>
  <p:tag name="KSO_WM_DIAGRAM_MIN_ITEMCNT" val="1"/>
  <p:tag name="KSO_WM_DIAGRAM_VIRTUALLY_FRAME" val="{&quot;height&quot;:98.48046875,&quot;width&quot;:835.775146484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  <p:tag name="KSO_WM_UNIT_USESOURCEFORMAT_APPLY" val="0"/>
</p:tagLst>
</file>

<file path=ppt/tags/tag32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icTxt"/>
  <p:tag name="KSO_WM_SLIDE_SIZE" val="835.775*50.0588"/>
  <p:tag name="KSO_WM_SLIDE_POSITION" val="54.6376*446.992"/>
  <p:tag name="KSO_WM_SLIDE_LAYOUT" val="a_d_l"/>
  <p:tag name="KSO_WM_SLIDE_LAYOUT_CNT" val="1_1_1"/>
  <p:tag name="KSO_WM_SPECIAL_SOURCE" val="bdnull"/>
  <p:tag name="KSO_WM_DIAGRAM_GROUP_CODE" val="l1-1"/>
  <p:tag name="KSO_WM_SLIDE_DIAGTYPE" val="l"/>
  <p:tag name="KSO_WM_TEMPLATE_INDEX" val="20233289"/>
  <p:tag name="KSO_WM_TEMPLATE_SUBCATEGORY" val="0"/>
  <p:tag name="KSO_WM_SLIDE_INDEX" val="1"/>
  <p:tag name="KSO_WM_TAG_VERSION" val="3.0"/>
  <p:tag name="KSO_WM_SLIDE_ID" val="custom20231930_1"/>
  <p:tag name="KSO_WM_SLIDE_ITEM_CNT" val="1"/>
</p:tagLst>
</file>

<file path=ppt/tags/tag3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THANK YOU"/>
  <p:tag name="KSO_WM_UNIT_ID" val="custom20233289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  <p:tag name="KSO_WM_UNIT_ISCONTENTSTITLE" val="0"/>
</p:tagLst>
</file>

<file path=ppt/tags/tag32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汇报人：WPS"/>
  <p:tag name="KSO_WM_UNIT_ID" val="custom20233289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3289"/>
  <p:tag name="KSO_WM_TEMPLATE_CATEGORY" val="custom"/>
  <p:tag name="KSO_WM_UNIT_VALUE" val="26"/>
</p:tagLst>
</file>

<file path=ppt/tags/tag324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89"/>
  <p:tag name="KSO_WM_TEMPLATE_CATEGORY" val="custom"/>
  <p:tag name="KSO_WM_SLIDE_INDEX" val="9"/>
  <p:tag name="KSO_WM_SLIDE_ID" val="custom20233289_9"/>
  <p:tag name="KSO_WM_TEMPLATE_MASTER_TYPE" val="0"/>
  <p:tag name="KSO_WM_SLIDE_LAYOUT" val="a_f"/>
  <p:tag name="KSO_WM_SLIDE_LAYOUT_CNT" val="1_1"/>
</p:tagLst>
</file>

<file path=ppt/tags/tag325.xml><?xml version="1.0" encoding="utf-8"?>
<p:tagLst xmlns:p="http://schemas.openxmlformats.org/presentationml/2006/main">
  <p:tag name="commondata" val="eyJoZGlkIjoiOThhYzJhOGY0OTM3ZGI2OTg2Y2EwZjBhZmRjMTc0YzgifQ==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PRESET_TEXT_INDEX" val="0"/>
  <p:tag name="KSO_WM_UNIT_PRESET_TEXT_LEN" val="0"/>
</p:tagLst>
</file>

<file path=ppt/tags/tag6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5"/>
</p:tagLst>
</file>

<file path=ppt/tags/tag8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3;第二级&#13;第三级&#13;第四级&#13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3;第二级&#13;第三级&#13;第四级&#13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27">
      <a:dk1>
        <a:srgbClr val="000000"/>
      </a:dk1>
      <a:lt1>
        <a:srgbClr val="FFFFFF"/>
      </a:lt1>
      <a:dk2>
        <a:srgbClr val="641713"/>
      </a:dk2>
      <a:lt2>
        <a:srgbClr val="E1C091"/>
      </a:lt2>
      <a:accent1>
        <a:srgbClr val="916527"/>
      </a:accent1>
      <a:accent2>
        <a:srgbClr val="D63A32"/>
      </a:accent2>
      <a:accent3>
        <a:srgbClr val="D1373B"/>
      </a:accent3>
      <a:accent4>
        <a:srgbClr val="7D861A"/>
      </a:accent4>
      <a:accent5>
        <a:srgbClr val="866E1A"/>
      </a:accent5>
      <a:accent6>
        <a:srgbClr val="D0881E"/>
      </a:accent6>
      <a:hlink>
        <a:srgbClr val="658BD5"/>
      </a:hlink>
      <a:folHlink>
        <a:srgbClr val="A16AA5"/>
      </a:folHlink>
    </a:clrScheme>
    <a:fontScheme name="qmj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1625</Words>
  <Application>WPS 演示</Application>
  <PresentationFormat>宽屏</PresentationFormat>
  <Paragraphs>214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+中文正文</vt:lpstr>
      <vt:lpstr>Segoe Print</vt:lpstr>
      <vt:lpstr>WPS</vt:lpstr>
      <vt:lpstr>Office 主题​​</vt:lpstr>
      <vt:lpstr>苏联解体及其对中国的影响</vt:lpstr>
      <vt:lpstr>目录</vt:lpstr>
      <vt:lpstr>苏联解体的原因</vt:lpstr>
      <vt:lpstr>政治体制僵化</vt:lpstr>
      <vt:lpstr>PowerPoint 演示文稿</vt:lpstr>
      <vt:lpstr>民族矛盾加剧</vt:lpstr>
      <vt:lpstr>苏联解体的过程</vt:lpstr>
      <vt:lpstr>戈尔巴乔夫的改革尝试</vt:lpstr>
      <vt:lpstr>苏联政治局势的动荡</vt:lpstr>
      <vt:lpstr>苏联的正式解体</vt:lpstr>
      <vt:lpstr>苏联解体对中国的影响</vt:lpstr>
      <vt:lpstr>政治影响</vt:lpstr>
      <vt:lpstr>经济影响</vt:lpstr>
      <vt:lpstr>社会文化影响</vt:lpstr>
      <vt:lpstr>中国对苏联解体的反思与应对</vt:lpstr>
      <vt:lpstr>对苏联解体原因的深入分析</vt:lpstr>
      <vt:lpstr>中国在政治、经济、社会等方面的改革与调整</vt:lpstr>
      <vt:lpstr>中国在维护国家统一和民族团结方面的努力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Zheng</cp:lastModifiedBy>
  <cp:revision>155</cp:revision>
  <dcterms:created xsi:type="dcterms:W3CDTF">2019-06-19T02:08:00Z</dcterms:created>
  <dcterms:modified xsi:type="dcterms:W3CDTF">2024-06-22T07:35:01Z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KSOProductBuildVer">
    <vt:lpwstr>2052-12.1.0.16929</vt:lpwstr>
  </property>
  <property fmtid="{D5CDD505-2E9C-101B-9397-08002B2CF9AE}" pid="3" name="ICV">
    <vt:lpwstr>43F1C354ED0545E989C9F51FE652FF06_11</vt:lpwstr>
  </property>
</Properties>
</file>